
<file path=[Content_Types].xml><?xml version="1.0" encoding="utf-8"?>
<Types xmlns="http://schemas.openxmlformats.org/package/2006/content-types">
  <Default Extension="jpeg" ContentType="image/jpeg"/>
  <Default Extension="gif" ContentType="image/gif"/>
  <Default Extension="emf" ContentType="image/x-emf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75" r:id="rId5"/>
    <p:sldId id="311" r:id="rId6"/>
    <p:sldId id="276" r:id="rId7"/>
    <p:sldId id="259" r:id="rId8"/>
    <p:sldId id="312" r:id="rId9"/>
    <p:sldId id="287" r:id="rId10"/>
    <p:sldId id="261" r:id="rId11"/>
    <p:sldId id="313" r:id="rId12"/>
    <p:sldId id="288" r:id="rId13"/>
    <p:sldId id="263" r:id="rId14"/>
    <p:sldId id="316" r:id="rId15"/>
    <p:sldId id="289" r:id="rId16"/>
    <p:sldId id="265" r:id="rId17"/>
    <p:sldId id="317" r:id="rId18"/>
    <p:sldId id="314" r:id="rId19"/>
    <p:sldId id="273" r:id="rId20"/>
    <p:sldId id="320" r:id="rId21"/>
    <p:sldId id="315" r:id="rId22"/>
    <p:sldId id="274" r:id="rId23"/>
    <p:sldId id="319" r:id="rId24"/>
    <p:sldId id="280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C2DC"/>
    <a:srgbClr val="7030A0"/>
    <a:srgbClr val="550396"/>
    <a:srgbClr val="ECEFF1"/>
    <a:srgbClr val="364555"/>
    <a:srgbClr val="EB5F56"/>
    <a:srgbClr val="33C3AB"/>
    <a:srgbClr val="FCB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-82" y="-470"/>
      </p:cViewPr>
      <p:guideLst>
        <p:guide orient="horz" pos="2087"/>
        <p:guide pos="38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13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5015CC-C7F5-46F0-9D1E-F834ACEF1169}" type="doc">
      <dgm:prSet loTypeId="urn:microsoft.com/office/officeart/2005/8/layout/hierarchy2" loCatId="hierarchy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01AF4520-7F2C-4274-8639-B0A1A6662CEE}">
      <dgm:prSet custT="1"/>
      <dgm:spPr/>
      <dgm:t>
        <a:bodyPr/>
        <a:lstStyle/>
        <a:p>
          <a:pPr rtl="0"/>
          <a:r>
            <a:rPr lang="en-US" altLang="zh-CN" sz="3600" dirty="0" smtClean="0">
              <a:latin typeface="华文新魏" panose="02010800040101010101" charset="-122"/>
              <a:ea typeface="华文新魏" panose="02010800040101010101" charset="-122"/>
            </a:rPr>
            <a:t>Scratch</a:t>
          </a:r>
          <a:r>
            <a:rPr lang="zh-CN" altLang="en-US" sz="3600" dirty="0" smtClean="0">
              <a:latin typeface="华文新魏" panose="02010800040101010101" charset="-122"/>
              <a:ea typeface="华文新魏" panose="02010800040101010101" charset="-122"/>
            </a:rPr>
            <a:t>系列课程</a:t>
          </a:r>
          <a:endParaRPr lang="zh-CN" sz="3600" dirty="0">
            <a:latin typeface="华文新魏" panose="02010800040101010101" charset="-122"/>
            <a:ea typeface="华文新魏" panose="02010800040101010101" charset="-122"/>
          </a:endParaRPr>
        </a:p>
      </dgm:t>
    </dgm:pt>
    <dgm:pt modelId="{8A16A02B-F469-401B-82AA-73B981CE88DB}" cxnId="{13390B97-4365-4DE3-B625-3DBD472B9866}" type="parTrans">
      <dgm:prSet/>
      <dgm:spPr/>
      <dgm:t>
        <a:bodyPr/>
        <a:lstStyle/>
        <a:p>
          <a:endParaRPr lang="zh-CN" altLang="en-US"/>
        </a:p>
      </dgm:t>
    </dgm:pt>
    <dgm:pt modelId="{35D534E2-FC3A-4534-B258-0B13FDE203CE}" cxnId="{13390B97-4365-4DE3-B625-3DBD472B9866}" type="sibTrans">
      <dgm:prSet/>
      <dgm:spPr/>
      <dgm:t>
        <a:bodyPr/>
        <a:lstStyle/>
        <a:p>
          <a:endParaRPr lang="zh-CN" altLang="en-US"/>
        </a:p>
      </dgm:t>
    </dgm:pt>
    <dgm:pt modelId="{F41718C6-6D57-4390-AB9F-4186314C3F99}">
      <dgm:prSet custT="1"/>
      <dgm:spPr/>
      <dgm:t>
        <a:bodyPr/>
        <a:lstStyle/>
        <a:p>
          <a:r>
            <a:rPr lang="zh-CN" altLang="en-US" sz="2400" dirty="0" smtClean="0">
              <a:latin typeface="华文新魏" panose="02010800040101010101" charset="-122"/>
              <a:ea typeface="华文新魏" panose="02010800040101010101" charset="-122"/>
            </a:rPr>
            <a:t>基本介绍</a:t>
          </a:r>
          <a:endParaRPr lang="zh-CN" altLang="en-US" sz="2400" dirty="0">
            <a:latin typeface="华文新魏" panose="02010800040101010101" charset="-122"/>
            <a:ea typeface="华文新魏" panose="02010800040101010101" charset="-122"/>
          </a:endParaRPr>
        </a:p>
      </dgm:t>
    </dgm:pt>
    <dgm:pt modelId="{FE2D2D94-0908-4E76-BDDB-ACDD89206897}" cxnId="{BC867E91-854A-448D-82CB-D4301C6BE878}" type="parTrans">
      <dgm:prSet/>
      <dgm:spPr/>
      <dgm:t>
        <a:bodyPr/>
        <a:lstStyle/>
        <a:p>
          <a:endParaRPr lang="zh-CN" altLang="en-US"/>
        </a:p>
      </dgm:t>
    </dgm:pt>
    <dgm:pt modelId="{DE596FCE-B29B-47D2-AD47-570F06D38770}" cxnId="{BC867E91-854A-448D-82CB-D4301C6BE878}" type="sibTrans">
      <dgm:prSet/>
      <dgm:spPr/>
      <dgm:t>
        <a:bodyPr/>
        <a:lstStyle/>
        <a:p>
          <a:endParaRPr lang="zh-CN" altLang="en-US"/>
        </a:p>
      </dgm:t>
    </dgm:pt>
    <dgm:pt modelId="{32AF8B08-69DB-46A4-90A5-CA93FBE70AAF}">
      <dgm:prSet custT="1"/>
      <dgm:spPr/>
      <dgm:t>
        <a:bodyPr/>
        <a:lstStyle/>
        <a:p>
          <a:r>
            <a:rPr lang="zh-CN" altLang="en-US" sz="2400" dirty="0" smtClean="0">
              <a:latin typeface="华文新魏" panose="02010800040101010101" charset="-122"/>
              <a:ea typeface="华文新魏" panose="02010800040101010101" charset="-122"/>
            </a:rPr>
            <a:t>动画</a:t>
          </a:r>
          <a:endParaRPr lang="zh-CN" altLang="en-US" sz="2400" dirty="0">
            <a:latin typeface="华文新魏" panose="02010800040101010101" charset="-122"/>
            <a:ea typeface="华文新魏" panose="02010800040101010101" charset="-122"/>
          </a:endParaRPr>
        </a:p>
      </dgm:t>
    </dgm:pt>
    <dgm:pt modelId="{C2570D90-6639-4593-AD73-91FE421DF3F3}" cxnId="{8B8A5979-6A16-4DDB-9AEB-118BC11D946A}" type="parTrans">
      <dgm:prSet/>
      <dgm:spPr/>
      <dgm:t>
        <a:bodyPr/>
        <a:lstStyle/>
        <a:p>
          <a:endParaRPr lang="zh-CN" altLang="en-US"/>
        </a:p>
      </dgm:t>
    </dgm:pt>
    <dgm:pt modelId="{D9AC3902-B3F8-4B07-B1EE-7EEFC40C9EEE}" cxnId="{8B8A5979-6A16-4DDB-9AEB-118BC11D946A}" type="sibTrans">
      <dgm:prSet/>
      <dgm:spPr/>
      <dgm:t>
        <a:bodyPr/>
        <a:lstStyle/>
        <a:p>
          <a:endParaRPr lang="zh-CN" altLang="en-US"/>
        </a:p>
      </dgm:t>
    </dgm:pt>
    <dgm:pt modelId="{A85388F4-FF8C-4929-B9D9-015412A83FA7}">
      <dgm:prSet custT="1"/>
      <dgm:spPr/>
      <dgm:t>
        <a:bodyPr/>
        <a:lstStyle/>
        <a:p>
          <a:r>
            <a:rPr lang="zh-CN" altLang="en-US" sz="2400" dirty="0" smtClean="0">
              <a:latin typeface="华文新魏" panose="02010800040101010101" charset="-122"/>
              <a:ea typeface="华文新魏" panose="02010800040101010101" charset="-122"/>
            </a:rPr>
            <a:t>拓展功能</a:t>
          </a:r>
          <a:endParaRPr lang="zh-CN" altLang="en-US" sz="2400" dirty="0">
            <a:latin typeface="华文新魏" panose="02010800040101010101" charset="-122"/>
            <a:ea typeface="华文新魏" panose="02010800040101010101" charset="-122"/>
          </a:endParaRPr>
        </a:p>
      </dgm:t>
    </dgm:pt>
    <dgm:pt modelId="{CDD6E2FB-79A8-4CF8-88CE-1F6ADBAB95B1}" cxnId="{7BEBC8FB-245D-4D92-A07A-76C6F1B8D636}" type="parTrans">
      <dgm:prSet/>
      <dgm:spPr/>
      <dgm:t>
        <a:bodyPr/>
        <a:lstStyle/>
        <a:p>
          <a:endParaRPr lang="zh-CN" altLang="en-US"/>
        </a:p>
      </dgm:t>
    </dgm:pt>
    <dgm:pt modelId="{CC07AFF3-2DAC-4EA7-B3D4-5B791BA121D9}" cxnId="{7BEBC8FB-245D-4D92-A07A-76C6F1B8D636}" type="sibTrans">
      <dgm:prSet/>
      <dgm:spPr/>
      <dgm:t>
        <a:bodyPr/>
        <a:lstStyle/>
        <a:p>
          <a:endParaRPr lang="zh-CN" altLang="en-US"/>
        </a:p>
      </dgm:t>
    </dgm:pt>
    <dgm:pt modelId="{0DC77FF6-BE5E-4D09-922D-D12CF102E324}">
      <dgm:prSet custT="1"/>
      <dgm:spPr/>
      <dgm:t>
        <a:bodyPr/>
        <a:lstStyle/>
        <a:p>
          <a:r>
            <a:rPr lang="en-US" altLang="zh-CN" sz="2000" dirty="0" smtClean="0">
              <a:latin typeface="华文新魏" panose="02010800040101010101" charset="-122"/>
              <a:ea typeface="华文新魏" panose="02010800040101010101" charset="-122"/>
            </a:rPr>
            <a:t>《</a:t>
          </a:r>
          <a:r>
            <a:rPr lang="zh-CN" altLang="en-US" sz="2000" dirty="0" smtClean="0">
              <a:latin typeface="华文新魏" panose="02010800040101010101" charset="-122"/>
              <a:ea typeface="华文新魏" panose="02010800040101010101" charset="-122"/>
            </a:rPr>
            <a:t>猜猜裙子的价格</a:t>
          </a:r>
          <a:r>
            <a:rPr lang="en-US" altLang="zh-CN" sz="2000" dirty="0" smtClean="0">
              <a:latin typeface="华文新魏" panose="02010800040101010101" charset="-122"/>
              <a:ea typeface="华文新魏" panose="02010800040101010101" charset="-122"/>
            </a:rPr>
            <a:t>》</a:t>
          </a:r>
          <a:endParaRPr lang="zh-CN" altLang="en-US" sz="2000" dirty="0">
            <a:latin typeface="华文新魏" panose="02010800040101010101" charset="-122"/>
            <a:ea typeface="华文新魏" panose="02010800040101010101" charset="-122"/>
          </a:endParaRPr>
        </a:p>
      </dgm:t>
    </dgm:pt>
    <dgm:pt modelId="{3C617C65-0F39-4C1B-B6BF-8EA70A43744F}" cxnId="{27D10B07-C777-4C7B-BCB6-5D1B0377A574}" type="parTrans">
      <dgm:prSet/>
      <dgm:spPr/>
      <dgm:t>
        <a:bodyPr/>
        <a:lstStyle/>
        <a:p>
          <a:endParaRPr lang="zh-CN" altLang="en-US"/>
        </a:p>
      </dgm:t>
    </dgm:pt>
    <dgm:pt modelId="{10BD414C-60D8-4FD1-A6AF-5DC6BD20BA10}" cxnId="{27D10B07-C777-4C7B-BCB6-5D1B0377A574}" type="sibTrans">
      <dgm:prSet/>
      <dgm:spPr/>
      <dgm:t>
        <a:bodyPr/>
        <a:lstStyle/>
        <a:p>
          <a:endParaRPr lang="zh-CN" altLang="en-US"/>
        </a:p>
      </dgm:t>
    </dgm:pt>
    <dgm:pt modelId="{8F9E9D42-F588-4A60-A304-82FEEA872607}">
      <dgm:prSet custT="1"/>
      <dgm:spPr/>
      <dgm:t>
        <a:bodyPr/>
        <a:lstStyle/>
        <a:p>
          <a:r>
            <a:rPr lang="en-US" altLang="zh-CN" sz="2000" dirty="0" smtClean="0">
              <a:latin typeface="华文新魏" panose="02010800040101010101" charset="-122"/>
              <a:ea typeface="华文新魏" panose="02010800040101010101" charset="-122"/>
            </a:rPr>
            <a:t>《Scratch</a:t>
          </a:r>
          <a:r>
            <a:rPr lang="zh-CN" altLang="en-US" sz="2000" dirty="0" smtClean="0">
              <a:latin typeface="华文新魏" panose="02010800040101010101" charset="-122"/>
              <a:ea typeface="华文新魏" panose="02010800040101010101" charset="-122"/>
            </a:rPr>
            <a:t>之初体验</a:t>
          </a:r>
          <a:r>
            <a:rPr lang="en-US" altLang="zh-CN" sz="2000" dirty="0" smtClean="0">
              <a:latin typeface="华文新魏" panose="02010800040101010101" charset="-122"/>
              <a:ea typeface="华文新魏" panose="02010800040101010101" charset="-122"/>
            </a:rPr>
            <a:t>》</a:t>
          </a:r>
          <a:endParaRPr lang="zh-CN" altLang="en-US" sz="2000" dirty="0">
            <a:latin typeface="华文新魏" panose="02010800040101010101" charset="-122"/>
            <a:ea typeface="华文新魏" panose="02010800040101010101" charset="-122"/>
          </a:endParaRPr>
        </a:p>
      </dgm:t>
    </dgm:pt>
    <dgm:pt modelId="{8B347114-C583-41AD-B030-74F2AAB6295D}" cxnId="{B317246D-AC2B-41D2-86F5-8760EF287747}" type="parTrans">
      <dgm:prSet/>
      <dgm:spPr/>
      <dgm:t>
        <a:bodyPr/>
        <a:lstStyle/>
        <a:p>
          <a:endParaRPr lang="zh-CN" altLang="en-US"/>
        </a:p>
      </dgm:t>
    </dgm:pt>
    <dgm:pt modelId="{93AD8706-61CD-4534-A483-0E4874AC2A66}" cxnId="{B317246D-AC2B-41D2-86F5-8760EF287747}" type="sibTrans">
      <dgm:prSet/>
      <dgm:spPr/>
      <dgm:t>
        <a:bodyPr/>
        <a:lstStyle/>
        <a:p>
          <a:endParaRPr lang="zh-CN" altLang="en-US"/>
        </a:p>
      </dgm:t>
    </dgm:pt>
    <dgm:pt modelId="{E56E0B7B-BE7B-49E7-B286-3BCFA7F1F7A9}">
      <dgm:prSet custT="1"/>
      <dgm:spPr/>
      <dgm:t>
        <a:bodyPr/>
        <a:lstStyle/>
        <a:p>
          <a:r>
            <a:rPr lang="en-US" altLang="zh-CN" sz="2000" dirty="0" smtClean="0">
              <a:latin typeface="华文新魏" panose="02010800040101010101" charset="-122"/>
              <a:ea typeface="华文新魏" panose="02010800040101010101" charset="-122"/>
            </a:rPr>
            <a:t>《</a:t>
          </a:r>
          <a:r>
            <a:rPr lang="zh-CN" altLang="en-US" sz="2000" dirty="0" smtClean="0">
              <a:latin typeface="华文新魏" panose="02010800040101010101" charset="-122"/>
              <a:ea typeface="华文新魏" panose="02010800040101010101" charset="-122"/>
            </a:rPr>
            <a:t>跳芭蕾的小女孩</a:t>
          </a:r>
          <a:r>
            <a:rPr lang="en-US" altLang="zh-CN" sz="2000" dirty="0" smtClean="0">
              <a:latin typeface="华文新魏" panose="02010800040101010101" charset="-122"/>
              <a:ea typeface="华文新魏" panose="02010800040101010101" charset="-122"/>
            </a:rPr>
            <a:t>》</a:t>
          </a:r>
          <a:endParaRPr lang="zh-CN" altLang="en-US" sz="2000" dirty="0">
            <a:latin typeface="华文新魏" panose="02010800040101010101" charset="-122"/>
            <a:ea typeface="华文新魏" panose="02010800040101010101" charset="-122"/>
          </a:endParaRPr>
        </a:p>
      </dgm:t>
    </dgm:pt>
    <dgm:pt modelId="{9EEAC504-E2AB-4A6A-918C-1C92178033FF}" cxnId="{85FF2876-8325-4631-BCFA-29E7CB20F738}" type="parTrans">
      <dgm:prSet/>
      <dgm:spPr/>
      <dgm:t>
        <a:bodyPr/>
        <a:lstStyle/>
        <a:p>
          <a:endParaRPr lang="zh-CN" altLang="en-US"/>
        </a:p>
      </dgm:t>
    </dgm:pt>
    <dgm:pt modelId="{1C3F5BD7-70EC-4453-A81B-958B17EFB494}" cxnId="{85FF2876-8325-4631-BCFA-29E7CB20F738}" type="sibTrans">
      <dgm:prSet/>
      <dgm:spPr/>
      <dgm:t>
        <a:bodyPr/>
        <a:lstStyle/>
        <a:p>
          <a:endParaRPr lang="zh-CN" altLang="en-US"/>
        </a:p>
      </dgm:t>
    </dgm:pt>
    <dgm:pt modelId="{35543B10-B297-4BED-A6B8-18E480B71EAF}">
      <dgm:prSet custT="1"/>
      <dgm:spPr/>
      <dgm:t>
        <a:bodyPr/>
        <a:lstStyle/>
        <a:p>
          <a:r>
            <a:rPr lang="zh-CN" altLang="en-US" sz="2400" dirty="0" smtClean="0">
              <a:latin typeface="华文新魏" panose="02010800040101010101" charset="-122"/>
              <a:ea typeface="华文新魏" panose="02010800040101010101" charset="-122"/>
            </a:rPr>
            <a:t>游戏</a:t>
          </a:r>
          <a:endParaRPr lang="zh-CN" altLang="en-US" sz="2400" dirty="0">
            <a:latin typeface="华文新魏" panose="02010800040101010101" charset="-122"/>
            <a:ea typeface="华文新魏" panose="02010800040101010101" charset="-122"/>
          </a:endParaRPr>
        </a:p>
      </dgm:t>
    </dgm:pt>
    <dgm:pt modelId="{C843030D-6E3C-4812-8348-91381095D63E}" cxnId="{43147990-CD7C-4FD5-9531-AFA2D26B85C8}" type="parTrans">
      <dgm:prSet/>
      <dgm:spPr/>
      <dgm:t>
        <a:bodyPr/>
        <a:lstStyle/>
        <a:p>
          <a:endParaRPr lang="zh-CN" altLang="en-US"/>
        </a:p>
      </dgm:t>
    </dgm:pt>
    <dgm:pt modelId="{067A9A61-081A-4858-80A8-06E78904AC9E}" cxnId="{43147990-CD7C-4FD5-9531-AFA2D26B85C8}" type="sibTrans">
      <dgm:prSet/>
      <dgm:spPr/>
      <dgm:t>
        <a:bodyPr/>
        <a:lstStyle/>
        <a:p>
          <a:endParaRPr lang="zh-CN" altLang="en-US"/>
        </a:p>
      </dgm:t>
    </dgm:pt>
    <dgm:pt modelId="{2BB957CA-C75F-4477-A4D2-13F76223545A}">
      <dgm:prSet custT="1"/>
      <dgm:spPr/>
      <dgm:t>
        <a:bodyPr/>
        <a:lstStyle/>
        <a:p>
          <a:r>
            <a:rPr lang="en-US" altLang="zh-CN" sz="2000" dirty="0" smtClean="0">
              <a:latin typeface="华文新魏" panose="02010800040101010101" charset="-122"/>
              <a:ea typeface="华文新魏" panose="02010800040101010101" charset="-122"/>
            </a:rPr>
            <a:t>《</a:t>
          </a:r>
          <a:r>
            <a:rPr lang="zh-CN" altLang="en-US" sz="2000" dirty="0" smtClean="0">
              <a:latin typeface="华文新魏" panose="02010800040101010101" charset="-122"/>
              <a:ea typeface="华文新魏" panose="02010800040101010101" charset="-122"/>
            </a:rPr>
            <a:t>猫和老鼠</a:t>
          </a:r>
          <a:r>
            <a:rPr lang="en-US" altLang="zh-CN" sz="2000" dirty="0" smtClean="0">
              <a:latin typeface="华文新魏" panose="02010800040101010101" charset="-122"/>
              <a:ea typeface="华文新魏" panose="02010800040101010101" charset="-122"/>
            </a:rPr>
            <a:t>》</a:t>
          </a:r>
          <a:endParaRPr lang="zh-CN" altLang="en-US" sz="2000" dirty="0">
            <a:latin typeface="华文新魏" panose="02010800040101010101" charset="-122"/>
            <a:ea typeface="华文新魏" panose="02010800040101010101" charset="-122"/>
          </a:endParaRPr>
        </a:p>
      </dgm:t>
    </dgm:pt>
    <dgm:pt modelId="{BC429017-F39F-4CC8-9F91-BCFC16A8E939}" cxnId="{D4AE7248-5621-4DAA-B5CE-FE205476A52B}" type="parTrans">
      <dgm:prSet/>
      <dgm:spPr/>
      <dgm:t>
        <a:bodyPr/>
        <a:lstStyle/>
        <a:p>
          <a:endParaRPr lang="zh-CN" altLang="en-US"/>
        </a:p>
      </dgm:t>
    </dgm:pt>
    <dgm:pt modelId="{ACCEF2F1-2B68-4ECA-B9CC-EA28EA1BEB51}" cxnId="{D4AE7248-5621-4DAA-B5CE-FE205476A52B}" type="sibTrans">
      <dgm:prSet/>
      <dgm:spPr/>
      <dgm:t>
        <a:bodyPr/>
        <a:lstStyle/>
        <a:p>
          <a:endParaRPr lang="zh-CN" altLang="en-US"/>
        </a:p>
      </dgm:t>
    </dgm:pt>
    <dgm:pt modelId="{730FE2F3-F43A-4563-8437-2662CA8855EC}">
      <dgm:prSet custT="1"/>
      <dgm:spPr/>
      <dgm:t>
        <a:bodyPr/>
        <a:lstStyle/>
        <a:p>
          <a:r>
            <a:rPr lang="zh-CN" altLang="en-US" sz="2000" dirty="0" smtClean="0">
              <a:latin typeface="华文新魏" panose="02010800040101010101" charset="-122"/>
              <a:ea typeface="华文新魏" panose="02010800040101010101" charset="-122"/>
            </a:rPr>
            <a:t>画笔拓展功能</a:t>
          </a:r>
          <a:endParaRPr lang="zh-CN" altLang="en-US" sz="2000" dirty="0">
            <a:latin typeface="华文新魏" panose="02010800040101010101" charset="-122"/>
            <a:ea typeface="华文新魏" panose="02010800040101010101" charset="-122"/>
          </a:endParaRPr>
        </a:p>
      </dgm:t>
    </dgm:pt>
    <dgm:pt modelId="{3C12C95B-05CA-407B-B318-99187247DD33}" cxnId="{B3FD4390-0E0C-4CA2-87E3-CAB52E0FFE4A}" type="parTrans">
      <dgm:prSet/>
      <dgm:spPr/>
      <dgm:t>
        <a:bodyPr/>
        <a:lstStyle/>
        <a:p>
          <a:endParaRPr lang="zh-CN" altLang="en-US"/>
        </a:p>
      </dgm:t>
    </dgm:pt>
    <dgm:pt modelId="{3EE40130-A1F1-4D12-BF5C-0FB6DC7DB573}" cxnId="{B3FD4390-0E0C-4CA2-87E3-CAB52E0FFE4A}" type="sibTrans">
      <dgm:prSet/>
      <dgm:spPr/>
      <dgm:t>
        <a:bodyPr/>
        <a:lstStyle/>
        <a:p>
          <a:endParaRPr lang="zh-CN" altLang="en-US"/>
        </a:p>
      </dgm:t>
    </dgm:pt>
    <dgm:pt modelId="{CFC9FF9B-C34F-475D-A55E-4BDD049865D8}">
      <dgm:prSet custT="1"/>
      <dgm:spPr/>
      <dgm:t>
        <a:bodyPr/>
        <a:lstStyle/>
        <a:p>
          <a:r>
            <a:rPr lang="zh-CN" altLang="en-US" sz="2000" dirty="0" smtClean="0">
              <a:latin typeface="华文新魏" panose="02010800040101010101" charset="-122"/>
              <a:ea typeface="华文新魏" panose="02010800040101010101" charset="-122"/>
            </a:rPr>
            <a:t>音乐拓展功能</a:t>
          </a:r>
          <a:endParaRPr lang="zh-CN" altLang="en-US" sz="2000" dirty="0">
            <a:latin typeface="华文新魏" panose="02010800040101010101" charset="-122"/>
            <a:ea typeface="华文新魏" panose="02010800040101010101" charset="-122"/>
          </a:endParaRPr>
        </a:p>
      </dgm:t>
    </dgm:pt>
    <dgm:pt modelId="{A5DEDBE8-E61F-4C64-98E8-8C4FD03B8F36}" cxnId="{2B6BAAE3-52D4-4507-9F48-C1F76CC8CB89}" type="parTrans">
      <dgm:prSet/>
      <dgm:spPr/>
      <dgm:t>
        <a:bodyPr/>
        <a:lstStyle/>
        <a:p>
          <a:endParaRPr lang="zh-CN" altLang="en-US"/>
        </a:p>
      </dgm:t>
    </dgm:pt>
    <dgm:pt modelId="{AC399891-D16B-4A49-BE5F-61DD46601D97}" cxnId="{2B6BAAE3-52D4-4507-9F48-C1F76CC8CB89}" type="sibTrans">
      <dgm:prSet/>
      <dgm:spPr/>
      <dgm:t>
        <a:bodyPr/>
        <a:lstStyle/>
        <a:p>
          <a:endParaRPr lang="zh-CN" altLang="en-US"/>
        </a:p>
      </dgm:t>
    </dgm:pt>
    <dgm:pt modelId="{3C5A26EE-B219-44E0-82F5-C08A38E0B98A}">
      <dgm:prSet custT="1"/>
      <dgm:spPr/>
      <dgm:t>
        <a:bodyPr/>
        <a:lstStyle/>
        <a:p>
          <a:r>
            <a:rPr lang="en-US" altLang="zh-CN" sz="1800" dirty="0" smtClean="0">
              <a:latin typeface="华文新魏" panose="02010800040101010101" charset="-122"/>
              <a:ea typeface="华文新魏" panose="02010800040101010101" charset="-122"/>
            </a:rPr>
            <a:t>《</a:t>
          </a:r>
          <a:r>
            <a:rPr lang="zh-CN" altLang="en-US" sz="1800" dirty="0" smtClean="0">
              <a:latin typeface="华文新魏" panose="02010800040101010101" charset="-122"/>
              <a:ea typeface="华文新魏" panose="02010800040101010101" charset="-122"/>
            </a:rPr>
            <a:t>小小演奏家</a:t>
          </a:r>
          <a:r>
            <a:rPr lang="en-US" altLang="zh-CN" sz="1800" dirty="0" smtClean="0">
              <a:latin typeface="华文新魏" panose="02010800040101010101" charset="-122"/>
              <a:ea typeface="华文新魏" panose="02010800040101010101" charset="-122"/>
            </a:rPr>
            <a:t>》</a:t>
          </a:r>
          <a:endParaRPr lang="zh-CN" altLang="en-US" sz="1800" dirty="0">
            <a:latin typeface="华文新魏" panose="02010800040101010101" charset="-122"/>
            <a:ea typeface="华文新魏" panose="02010800040101010101" charset="-122"/>
          </a:endParaRPr>
        </a:p>
      </dgm:t>
    </dgm:pt>
    <dgm:pt modelId="{467ABA04-2D8A-4EA1-850F-D7B01E0E3D1C}" cxnId="{A025846C-AE67-4352-8447-2D8B2D25EE9E}" type="parTrans">
      <dgm:prSet/>
      <dgm:spPr/>
      <dgm:t>
        <a:bodyPr/>
        <a:lstStyle/>
        <a:p>
          <a:endParaRPr lang="zh-CN" altLang="en-US"/>
        </a:p>
      </dgm:t>
    </dgm:pt>
    <dgm:pt modelId="{EC32B441-BE5B-4A87-9953-D5F0450BA332}" cxnId="{A025846C-AE67-4352-8447-2D8B2D25EE9E}" type="sibTrans">
      <dgm:prSet/>
      <dgm:spPr/>
      <dgm:t>
        <a:bodyPr/>
        <a:lstStyle/>
        <a:p>
          <a:endParaRPr lang="zh-CN" altLang="en-US"/>
        </a:p>
      </dgm:t>
    </dgm:pt>
    <dgm:pt modelId="{D3FEEDE3-6AE5-4CAC-B27D-92C2024CD253}">
      <dgm:prSet custT="1"/>
      <dgm:spPr/>
      <dgm:t>
        <a:bodyPr/>
        <a:lstStyle/>
        <a:p>
          <a:r>
            <a:rPr lang="en-US" altLang="zh-CN" sz="1800" dirty="0" smtClean="0">
              <a:latin typeface="华文新魏" panose="02010800040101010101" charset="-122"/>
              <a:ea typeface="华文新魏" panose="02010800040101010101" charset="-122"/>
            </a:rPr>
            <a:t>《</a:t>
          </a:r>
          <a:r>
            <a:rPr lang="zh-CN" altLang="en-US" sz="1800" dirty="0" smtClean="0">
              <a:latin typeface="华文新魏" panose="02010800040101010101" charset="-122"/>
              <a:ea typeface="华文新魏" panose="02010800040101010101" charset="-122"/>
            </a:rPr>
            <a:t>我是小画家</a:t>
          </a:r>
          <a:r>
            <a:rPr lang="en-US" altLang="zh-CN" sz="1800" dirty="0" smtClean="0">
              <a:latin typeface="华文新魏" panose="02010800040101010101" charset="-122"/>
              <a:ea typeface="华文新魏" panose="02010800040101010101" charset="-122"/>
            </a:rPr>
            <a:t>》</a:t>
          </a:r>
          <a:endParaRPr lang="zh-CN" altLang="en-US" sz="1800" dirty="0">
            <a:latin typeface="华文新魏" panose="02010800040101010101" charset="-122"/>
            <a:ea typeface="华文新魏" panose="02010800040101010101" charset="-122"/>
          </a:endParaRPr>
        </a:p>
      </dgm:t>
    </dgm:pt>
    <dgm:pt modelId="{DF7DABCB-2C2F-4485-A6F8-4E571F527183}" cxnId="{6CA59D90-B3BA-4517-8F70-EE50FCA1701B}" type="parTrans">
      <dgm:prSet/>
      <dgm:spPr/>
      <dgm:t>
        <a:bodyPr/>
        <a:lstStyle/>
        <a:p>
          <a:endParaRPr lang="zh-CN" altLang="en-US"/>
        </a:p>
      </dgm:t>
    </dgm:pt>
    <dgm:pt modelId="{93B2A44A-7D13-4012-AD84-37F76A10DF78}" cxnId="{6CA59D90-B3BA-4517-8F70-EE50FCA1701B}" type="sibTrans">
      <dgm:prSet/>
      <dgm:spPr/>
      <dgm:t>
        <a:bodyPr/>
        <a:lstStyle/>
        <a:p>
          <a:endParaRPr lang="zh-CN" altLang="en-US"/>
        </a:p>
      </dgm:t>
    </dgm:pt>
    <dgm:pt modelId="{8404F6A6-A5D0-458F-978D-A58601D1E70D}" type="pres">
      <dgm:prSet presAssocID="{BF5015CC-C7F5-46F0-9D1E-F834ACEF116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E463453-75B6-4C05-B136-52FD4F5A63DA}" type="pres">
      <dgm:prSet presAssocID="{01AF4520-7F2C-4274-8639-B0A1A6662CEE}" presName="root1" presStyleCnt="0"/>
      <dgm:spPr/>
    </dgm:pt>
    <dgm:pt modelId="{58D0C6DC-5EA5-46E4-9E65-9B4C63C27C65}" type="pres">
      <dgm:prSet presAssocID="{01AF4520-7F2C-4274-8639-B0A1A6662CEE}" presName="LevelOneTextNode" presStyleLbl="node0" presStyleIdx="0" presStyleCnt="1" custScaleX="338099" custScaleY="124686" custLinFactNeighborX="-39002" custLinFactNeighborY="-3821">
        <dgm:presLayoutVars>
          <dgm:chPref val="3"/>
        </dgm:presLayoutVars>
      </dgm:prSet>
      <dgm:spPr/>
    </dgm:pt>
    <dgm:pt modelId="{39C38E74-E2CE-497D-83D8-89E8F0DD9C78}" type="pres">
      <dgm:prSet presAssocID="{01AF4520-7F2C-4274-8639-B0A1A6662CEE}" presName="level2hierChild" presStyleCnt="0"/>
      <dgm:spPr/>
    </dgm:pt>
    <dgm:pt modelId="{827BFFB0-0433-4D5A-8FE6-C81ED03A5E2A}" type="pres">
      <dgm:prSet presAssocID="{FE2D2D94-0908-4E76-BDDB-ACDD89206897}" presName="conn2-1" presStyleLbl="parChTrans1D2" presStyleIdx="0" presStyleCnt="4"/>
      <dgm:spPr/>
    </dgm:pt>
    <dgm:pt modelId="{648BE945-F765-4FC3-924E-2133CA9862F3}" type="pres">
      <dgm:prSet presAssocID="{FE2D2D94-0908-4E76-BDDB-ACDD89206897}" presName="connTx" presStyleLbl="parChTrans1D2" presStyleIdx="0" presStyleCnt="4"/>
      <dgm:spPr/>
    </dgm:pt>
    <dgm:pt modelId="{2E8066B1-FCE3-40E7-95AC-38891EA5DBED}" type="pres">
      <dgm:prSet presAssocID="{F41718C6-6D57-4390-AB9F-4186314C3F99}" presName="root2" presStyleCnt="0"/>
      <dgm:spPr/>
    </dgm:pt>
    <dgm:pt modelId="{3F82ADD8-463D-43C4-A0A9-92659F815D32}" type="pres">
      <dgm:prSet presAssocID="{F41718C6-6D57-4390-AB9F-4186314C3F99}" presName="LevelTwoTextNode" presStyleLbl="node2" presStyleIdx="0" presStyleCnt="4" custScaleX="131889">
        <dgm:presLayoutVars>
          <dgm:chPref val="3"/>
        </dgm:presLayoutVars>
      </dgm:prSet>
      <dgm:spPr/>
    </dgm:pt>
    <dgm:pt modelId="{4E9CC796-E3C9-44F5-A18A-71A123BA12A1}" type="pres">
      <dgm:prSet presAssocID="{F41718C6-6D57-4390-AB9F-4186314C3F99}" presName="level3hierChild" presStyleCnt="0"/>
      <dgm:spPr/>
    </dgm:pt>
    <dgm:pt modelId="{B02EFC6B-8870-4BC9-96EE-B0FBD940FB6F}" type="pres">
      <dgm:prSet presAssocID="{8B347114-C583-41AD-B030-74F2AAB6295D}" presName="conn2-1" presStyleLbl="parChTrans1D3" presStyleIdx="0" presStyleCnt="6"/>
      <dgm:spPr/>
    </dgm:pt>
    <dgm:pt modelId="{25619FE3-FA4F-4343-BD0E-F209654156BB}" type="pres">
      <dgm:prSet presAssocID="{8B347114-C583-41AD-B030-74F2AAB6295D}" presName="connTx" presStyleLbl="parChTrans1D3" presStyleIdx="0" presStyleCnt="6"/>
      <dgm:spPr/>
    </dgm:pt>
    <dgm:pt modelId="{F62DD108-D0BE-46ED-B726-9B54D811432F}" type="pres">
      <dgm:prSet presAssocID="{8F9E9D42-F588-4A60-A304-82FEEA872607}" presName="root2" presStyleCnt="0"/>
      <dgm:spPr/>
    </dgm:pt>
    <dgm:pt modelId="{6CAE77AD-997E-4E4F-B6C4-9DB2873341CC}" type="pres">
      <dgm:prSet presAssocID="{8F9E9D42-F588-4A60-A304-82FEEA872607}" presName="LevelTwoTextNode" presStyleLbl="node3" presStyleIdx="0" presStyleCnt="6" custScaleX="219460">
        <dgm:presLayoutVars>
          <dgm:chPref val="3"/>
        </dgm:presLayoutVars>
      </dgm:prSet>
      <dgm:spPr/>
    </dgm:pt>
    <dgm:pt modelId="{0A59E055-2A2D-486E-91C8-000AB9FA2B22}" type="pres">
      <dgm:prSet presAssocID="{8F9E9D42-F588-4A60-A304-82FEEA872607}" presName="level3hierChild" presStyleCnt="0"/>
      <dgm:spPr/>
    </dgm:pt>
    <dgm:pt modelId="{6DE40F62-AF3F-4565-A239-32B33387D010}" type="pres">
      <dgm:prSet presAssocID="{C2570D90-6639-4593-AD73-91FE421DF3F3}" presName="conn2-1" presStyleLbl="parChTrans1D2" presStyleIdx="1" presStyleCnt="4"/>
      <dgm:spPr/>
    </dgm:pt>
    <dgm:pt modelId="{12378C65-829B-4ACB-B962-97D3DE427C04}" type="pres">
      <dgm:prSet presAssocID="{C2570D90-6639-4593-AD73-91FE421DF3F3}" presName="connTx" presStyleLbl="parChTrans1D2" presStyleIdx="1" presStyleCnt="4"/>
      <dgm:spPr/>
    </dgm:pt>
    <dgm:pt modelId="{475548C6-FC4E-4191-9711-023E16DBBBE4}" type="pres">
      <dgm:prSet presAssocID="{32AF8B08-69DB-46A4-90A5-CA93FBE70AAF}" presName="root2" presStyleCnt="0"/>
      <dgm:spPr/>
    </dgm:pt>
    <dgm:pt modelId="{1B1717C8-75A9-425A-88E9-85D5BFC884E7}" type="pres">
      <dgm:prSet presAssocID="{32AF8B08-69DB-46A4-90A5-CA93FBE70AAF}" presName="LevelTwoTextNode" presStyleLbl="node2" presStyleIdx="1" presStyleCnt="4" custScaleX="130030">
        <dgm:presLayoutVars>
          <dgm:chPref val="3"/>
        </dgm:presLayoutVars>
      </dgm:prSet>
      <dgm:spPr/>
    </dgm:pt>
    <dgm:pt modelId="{E860E890-535D-4080-913D-54660F6029BD}" type="pres">
      <dgm:prSet presAssocID="{32AF8B08-69DB-46A4-90A5-CA93FBE70AAF}" presName="level3hierChild" presStyleCnt="0"/>
      <dgm:spPr/>
    </dgm:pt>
    <dgm:pt modelId="{A1953EFA-63EC-466B-8BFE-4627119821BF}" type="pres">
      <dgm:prSet presAssocID="{9EEAC504-E2AB-4A6A-918C-1C92178033FF}" presName="conn2-1" presStyleLbl="parChTrans1D3" presStyleIdx="1" presStyleCnt="6"/>
      <dgm:spPr/>
    </dgm:pt>
    <dgm:pt modelId="{54A3C582-2451-4453-8C2E-F2A996C38076}" type="pres">
      <dgm:prSet presAssocID="{9EEAC504-E2AB-4A6A-918C-1C92178033FF}" presName="connTx" presStyleLbl="parChTrans1D3" presStyleIdx="1" presStyleCnt="6"/>
      <dgm:spPr/>
    </dgm:pt>
    <dgm:pt modelId="{D8AAA936-3EBD-4AE4-9965-2D547CD66211}" type="pres">
      <dgm:prSet presAssocID="{E56E0B7B-BE7B-49E7-B286-3BCFA7F1F7A9}" presName="root2" presStyleCnt="0"/>
      <dgm:spPr/>
    </dgm:pt>
    <dgm:pt modelId="{2BB350EE-2210-4570-80B9-8A9283C94EC0}" type="pres">
      <dgm:prSet presAssocID="{E56E0B7B-BE7B-49E7-B286-3BCFA7F1F7A9}" presName="LevelTwoTextNode" presStyleLbl="node3" presStyleIdx="1" presStyleCnt="6" custScaleX="222542">
        <dgm:presLayoutVars>
          <dgm:chPref val="3"/>
        </dgm:presLayoutVars>
      </dgm:prSet>
      <dgm:spPr/>
    </dgm:pt>
    <dgm:pt modelId="{268519C8-D89D-46C0-9DCC-6DF9BC59EBA9}" type="pres">
      <dgm:prSet presAssocID="{E56E0B7B-BE7B-49E7-B286-3BCFA7F1F7A9}" presName="level3hierChild" presStyleCnt="0"/>
      <dgm:spPr/>
    </dgm:pt>
    <dgm:pt modelId="{AFA250C0-C650-486D-AD60-10F6E356EE5E}" type="pres">
      <dgm:prSet presAssocID="{C843030D-6E3C-4812-8348-91381095D63E}" presName="conn2-1" presStyleLbl="parChTrans1D2" presStyleIdx="2" presStyleCnt="4"/>
      <dgm:spPr/>
    </dgm:pt>
    <dgm:pt modelId="{74F28698-86D1-4B49-A481-B6CE59C0316D}" type="pres">
      <dgm:prSet presAssocID="{C843030D-6E3C-4812-8348-91381095D63E}" presName="connTx" presStyleLbl="parChTrans1D2" presStyleIdx="2" presStyleCnt="4"/>
      <dgm:spPr/>
    </dgm:pt>
    <dgm:pt modelId="{0402C4F1-6A0C-44E2-8D7D-BBC403113650}" type="pres">
      <dgm:prSet presAssocID="{35543B10-B297-4BED-A6B8-18E480B71EAF}" presName="root2" presStyleCnt="0"/>
      <dgm:spPr/>
    </dgm:pt>
    <dgm:pt modelId="{5E793A27-3DDC-4206-9011-DB1916B875E6}" type="pres">
      <dgm:prSet presAssocID="{35543B10-B297-4BED-A6B8-18E480B71EAF}" presName="LevelTwoTextNode" presStyleLbl="node2" presStyleIdx="2" presStyleCnt="4" custScaleX="124888">
        <dgm:presLayoutVars>
          <dgm:chPref val="3"/>
        </dgm:presLayoutVars>
      </dgm:prSet>
      <dgm:spPr/>
    </dgm:pt>
    <dgm:pt modelId="{8BA6C7A5-27E7-46DC-9325-69BE87335FFF}" type="pres">
      <dgm:prSet presAssocID="{35543B10-B297-4BED-A6B8-18E480B71EAF}" presName="level3hierChild" presStyleCnt="0"/>
      <dgm:spPr/>
    </dgm:pt>
    <dgm:pt modelId="{D8C585A9-B523-4E28-8DB0-D844C230A7A6}" type="pres">
      <dgm:prSet presAssocID="{3C617C65-0F39-4C1B-B6BF-8EA70A43744F}" presName="conn2-1" presStyleLbl="parChTrans1D3" presStyleIdx="2" presStyleCnt="6"/>
      <dgm:spPr/>
    </dgm:pt>
    <dgm:pt modelId="{E8A7956F-6D60-4B80-BC65-032A27E9D481}" type="pres">
      <dgm:prSet presAssocID="{3C617C65-0F39-4C1B-B6BF-8EA70A43744F}" presName="connTx" presStyleLbl="parChTrans1D3" presStyleIdx="2" presStyleCnt="6"/>
      <dgm:spPr/>
    </dgm:pt>
    <dgm:pt modelId="{D87C8A2F-86B2-40C5-8D1C-2BCC8ACDF779}" type="pres">
      <dgm:prSet presAssocID="{0DC77FF6-BE5E-4D09-922D-D12CF102E324}" presName="root2" presStyleCnt="0"/>
      <dgm:spPr/>
    </dgm:pt>
    <dgm:pt modelId="{2ACFAF3C-7461-4482-92EE-45A17D2C5765}" type="pres">
      <dgm:prSet presAssocID="{0DC77FF6-BE5E-4D09-922D-D12CF102E324}" presName="LevelTwoTextNode" presStyleLbl="node3" presStyleIdx="2" presStyleCnt="6" custScaleX="227942">
        <dgm:presLayoutVars>
          <dgm:chPref val="3"/>
        </dgm:presLayoutVars>
      </dgm:prSet>
      <dgm:spPr/>
    </dgm:pt>
    <dgm:pt modelId="{289332DC-F2B5-469D-A56C-1E6301ECD113}" type="pres">
      <dgm:prSet presAssocID="{0DC77FF6-BE5E-4D09-922D-D12CF102E324}" presName="level3hierChild" presStyleCnt="0"/>
      <dgm:spPr/>
    </dgm:pt>
    <dgm:pt modelId="{8C0D9DC0-57D8-4B36-8625-EB738724A1C7}" type="pres">
      <dgm:prSet presAssocID="{BC429017-F39F-4CC8-9F91-BCFC16A8E939}" presName="conn2-1" presStyleLbl="parChTrans1D3" presStyleIdx="3" presStyleCnt="6"/>
      <dgm:spPr/>
    </dgm:pt>
    <dgm:pt modelId="{3A22EB89-5877-4109-A68B-32A84F9B25A7}" type="pres">
      <dgm:prSet presAssocID="{BC429017-F39F-4CC8-9F91-BCFC16A8E939}" presName="connTx" presStyleLbl="parChTrans1D3" presStyleIdx="3" presStyleCnt="6"/>
      <dgm:spPr/>
    </dgm:pt>
    <dgm:pt modelId="{49332EA0-5B14-432B-95C8-4E3A283D8EAB}" type="pres">
      <dgm:prSet presAssocID="{2BB957CA-C75F-4477-A4D2-13F76223545A}" presName="root2" presStyleCnt="0"/>
      <dgm:spPr/>
    </dgm:pt>
    <dgm:pt modelId="{FBD4190D-8EFE-431E-B620-5434D61D90A5}" type="pres">
      <dgm:prSet presAssocID="{2BB957CA-C75F-4477-A4D2-13F76223545A}" presName="LevelTwoTextNode" presStyleLbl="node3" presStyleIdx="3" presStyleCnt="6" custScaleX="22251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D7DE05-995C-44B5-9201-B3BDB66E86B0}" type="pres">
      <dgm:prSet presAssocID="{2BB957CA-C75F-4477-A4D2-13F76223545A}" presName="level3hierChild" presStyleCnt="0"/>
      <dgm:spPr/>
    </dgm:pt>
    <dgm:pt modelId="{E38AC455-8F42-4417-8C1C-88479348A88C}" type="pres">
      <dgm:prSet presAssocID="{CDD6E2FB-79A8-4CF8-88CE-1F6ADBAB95B1}" presName="conn2-1" presStyleLbl="parChTrans1D2" presStyleIdx="3" presStyleCnt="4"/>
      <dgm:spPr/>
    </dgm:pt>
    <dgm:pt modelId="{7C2EB027-A8AF-4243-9EA1-A26F2ABAF1A5}" type="pres">
      <dgm:prSet presAssocID="{CDD6E2FB-79A8-4CF8-88CE-1F6ADBAB95B1}" presName="connTx" presStyleLbl="parChTrans1D2" presStyleIdx="3" presStyleCnt="4"/>
      <dgm:spPr/>
    </dgm:pt>
    <dgm:pt modelId="{DEC04F21-EF0D-4F78-B92F-C6F2C0F6D899}" type="pres">
      <dgm:prSet presAssocID="{A85388F4-FF8C-4929-B9D9-015412A83FA7}" presName="root2" presStyleCnt="0"/>
      <dgm:spPr/>
    </dgm:pt>
    <dgm:pt modelId="{4501AFED-3085-4B5D-96C3-973A1F91A979}" type="pres">
      <dgm:prSet presAssocID="{A85388F4-FF8C-4929-B9D9-015412A83FA7}" presName="LevelTwoTextNode" presStyleLbl="node2" presStyleIdx="3" presStyleCnt="4" custScaleX="1197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A756EE-D168-4C4F-9BB1-4BE14E0C9BFB}" type="pres">
      <dgm:prSet presAssocID="{A85388F4-FF8C-4929-B9D9-015412A83FA7}" presName="level3hierChild" presStyleCnt="0"/>
      <dgm:spPr/>
    </dgm:pt>
    <dgm:pt modelId="{9B3C4D29-0E82-4BFD-8547-1959FACC5933}" type="pres">
      <dgm:prSet presAssocID="{3C12C95B-05CA-407B-B318-99187247DD33}" presName="conn2-1" presStyleLbl="parChTrans1D3" presStyleIdx="4" presStyleCnt="6"/>
      <dgm:spPr/>
    </dgm:pt>
    <dgm:pt modelId="{7F56038B-2671-4E69-B216-40DDE146BFB3}" type="pres">
      <dgm:prSet presAssocID="{3C12C95B-05CA-407B-B318-99187247DD33}" presName="connTx" presStyleLbl="parChTrans1D3" presStyleIdx="4" presStyleCnt="6"/>
      <dgm:spPr/>
    </dgm:pt>
    <dgm:pt modelId="{732B257B-9D89-462A-99E7-017294345C9B}" type="pres">
      <dgm:prSet presAssocID="{730FE2F3-F43A-4563-8437-2662CA8855EC}" presName="root2" presStyleCnt="0"/>
      <dgm:spPr/>
    </dgm:pt>
    <dgm:pt modelId="{897CFF05-D12F-4427-927B-3FC82853FB7E}" type="pres">
      <dgm:prSet presAssocID="{730FE2F3-F43A-4563-8437-2662CA8855EC}" presName="LevelTwoTextNode" presStyleLbl="node3" presStyleIdx="4" presStyleCnt="6" custScaleX="17236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502299F-FE65-4E2D-9B6B-DBF1C860D0D8}" type="pres">
      <dgm:prSet presAssocID="{730FE2F3-F43A-4563-8437-2662CA8855EC}" presName="level3hierChild" presStyleCnt="0"/>
      <dgm:spPr/>
    </dgm:pt>
    <dgm:pt modelId="{6C737122-AF8D-410E-B746-4187A7F38AA4}" type="pres">
      <dgm:prSet presAssocID="{DF7DABCB-2C2F-4485-A6F8-4E571F527183}" presName="conn2-1" presStyleLbl="parChTrans1D4" presStyleIdx="0" presStyleCnt="2"/>
      <dgm:spPr/>
    </dgm:pt>
    <dgm:pt modelId="{D4ACAED1-BBB4-4EBF-B290-3A699AA588D1}" type="pres">
      <dgm:prSet presAssocID="{DF7DABCB-2C2F-4485-A6F8-4E571F527183}" presName="connTx" presStyleLbl="parChTrans1D4" presStyleIdx="0" presStyleCnt="2"/>
      <dgm:spPr/>
    </dgm:pt>
    <dgm:pt modelId="{7B4F6189-B2C6-4A1A-8F69-D35CC3AB46DB}" type="pres">
      <dgm:prSet presAssocID="{D3FEEDE3-6AE5-4CAC-B27D-92C2024CD253}" presName="root2" presStyleCnt="0"/>
      <dgm:spPr/>
    </dgm:pt>
    <dgm:pt modelId="{92AD6ADB-A17A-48DB-9422-D472EAD45168}" type="pres">
      <dgm:prSet presAssocID="{D3FEEDE3-6AE5-4CAC-B27D-92C2024CD253}" presName="LevelTwoTextNode" presStyleLbl="node4" presStyleIdx="0" presStyleCnt="2" custScaleX="1570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B22C3DD-FFFB-45E6-BF5C-3FD738C877FB}" type="pres">
      <dgm:prSet presAssocID="{D3FEEDE3-6AE5-4CAC-B27D-92C2024CD253}" presName="level3hierChild" presStyleCnt="0"/>
      <dgm:spPr/>
    </dgm:pt>
    <dgm:pt modelId="{D0AB334E-11BC-4D09-AB7E-929A3231615D}" type="pres">
      <dgm:prSet presAssocID="{A5DEDBE8-E61F-4C64-98E8-8C4FD03B8F36}" presName="conn2-1" presStyleLbl="parChTrans1D3" presStyleIdx="5" presStyleCnt="6"/>
      <dgm:spPr/>
    </dgm:pt>
    <dgm:pt modelId="{AADF31C1-8F5D-43ED-910C-3EF627E543D7}" type="pres">
      <dgm:prSet presAssocID="{A5DEDBE8-E61F-4C64-98E8-8C4FD03B8F36}" presName="connTx" presStyleLbl="parChTrans1D3" presStyleIdx="5" presStyleCnt="6"/>
      <dgm:spPr/>
    </dgm:pt>
    <dgm:pt modelId="{A890AC59-7346-4D71-AEED-4E61AE5AA6F8}" type="pres">
      <dgm:prSet presAssocID="{CFC9FF9B-C34F-475D-A55E-4BDD049865D8}" presName="root2" presStyleCnt="0"/>
      <dgm:spPr/>
    </dgm:pt>
    <dgm:pt modelId="{DEE9F826-E89F-4F7A-A132-237BAB408E4D}" type="pres">
      <dgm:prSet presAssocID="{CFC9FF9B-C34F-475D-A55E-4BDD049865D8}" presName="LevelTwoTextNode" presStyleLbl="node3" presStyleIdx="5" presStyleCnt="6" custScaleX="170979">
        <dgm:presLayoutVars>
          <dgm:chPref val="3"/>
        </dgm:presLayoutVars>
      </dgm:prSet>
      <dgm:spPr/>
    </dgm:pt>
    <dgm:pt modelId="{A069B611-F05E-4857-B196-8A611DBB269C}" type="pres">
      <dgm:prSet presAssocID="{CFC9FF9B-C34F-475D-A55E-4BDD049865D8}" presName="level3hierChild" presStyleCnt="0"/>
      <dgm:spPr/>
    </dgm:pt>
    <dgm:pt modelId="{AC4B585F-2531-4BDD-BD0C-064A1D530D6A}" type="pres">
      <dgm:prSet presAssocID="{467ABA04-2D8A-4EA1-850F-D7B01E0E3D1C}" presName="conn2-1" presStyleLbl="parChTrans1D4" presStyleIdx="1" presStyleCnt="2"/>
      <dgm:spPr/>
    </dgm:pt>
    <dgm:pt modelId="{E44FA7EC-8379-45E5-8F1B-D886CD75DD7B}" type="pres">
      <dgm:prSet presAssocID="{467ABA04-2D8A-4EA1-850F-D7B01E0E3D1C}" presName="connTx" presStyleLbl="parChTrans1D4" presStyleIdx="1" presStyleCnt="2"/>
      <dgm:spPr/>
    </dgm:pt>
    <dgm:pt modelId="{AC166F5B-7398-465F-8125-F739817ECBF4}" type="pres">
      <dgm:prSet presAssocID="{3C5A26EE-B219-44E0-82F5-C08A38E0B98A}" presName="root2" presStyleCnt="0"/>
      <dgm:spPr/>
    </dgm:pt>
    <dgm:pt modelId="{205E1477-09C9-4034-A566-D8B4AF4417A5}" type="pres">
      <dgm:prSet presAssocID="{3C5A26EE-B219-44E0-82F5-C08A38E0B98A}" presName="LevelTwoTextNode" presStyleLbl="node4" presStyleIdx="1" presStyleCnt="2" custScaleX="159412">
        <dgm:presLayoutVars>
          <dgm:chPref val="3"/>
        </dgm:presLayoutVars>
      </dgm:prSet>
      <dgm:spPr/>
    </dgm:pt>
    <dgm:pt modelId="{A32E0FED-A43A-4A3F-8428-AA97AEADC101}" type="pres">
      <dgm:prSet presAssocID="{3C5A26EE-B219-44E0-82F5-C08A38E0B98A}" presName="level3hierChild" presStyleCnt="0"/>
      <dgm:spPr/>
    </dgm:pt>
  </dgm:ptLst>
  <dgm:cxnLst>
    <dgm:cxn modelId="{53DCE36F-A464-4FE4-85E7-14C51DC711F3}" type="presOf" srcId="{DF7DABCB-2C2F-4485-A6F8-4E571F527183}" destId="{D4ACAED1-BBB4-4EBF-B290-3A699AA588D1}" srcOrd="1" destOrd="0" presId="urn:microsoft.com/office/officeart/2005/8/layout/hierarchy2"/>
    <dgm:cxn modelId="{DA759255-7D39-4A2C-BCDC-A9DA3B2E8510}" type="presOf" srcId="{9EEAC504-E2AB-4A6A-918C-1C92178033FF}" destId="{A1953EFA-63EC-466B-8BFE-4627119821BF}" srcOrd="0" destOrd="0" presId="urn:microsoft.com/office/officeart/2005/8/layout/hierarchy2"/>
    <dgm:cxn modelId="{B7A2D3FA-CFD2-495A-A5F7-67BFA674B837}" type="presOf" srcId="{2BB957CA-C75F-4477-A4D2-13F76223545A}" destId="{FBD4190D-8EFE-431E-B620-5434D61D90A5}" srcOrd="0" destOrd="0" presId="urn:microsoft.com/office/officeart/2005/8/layout/hierarchy2"/>
    <dgm:cxn modelId="{72AD8DB6-59DD-4F62-9C67-5182A9B654DA}" type="presOf" srcId="{FE2D2D94-0908-4E76-BDDB-ACDD89206897}" destId="{648BE945-F765-4FC3-924E-2133CA9862F3}" srcOrd="1" destOrd="0" presId="urn:microsoft.com/office/officeart/2005/8/layout/hierarchy2"/>
    <dgm:cxn modelId="{B88F3CCE-B4C5-4E5F-A43B-40C35A5B07D7}" type="presOf" srcId="{CFC9FF9B-C34F-475D-A55E-4BDD049865D8}" destId="{DEE9F826-E89F-4F7A-A132-237BAB408E4D}" srcOrd="0" destOrd="0" presId="urn:microsoft.com/office/officeart/2005/8/layout/hierarchy2"/>
    <dgm:cxn modelId="{8499EDCF-2071-415F-BC36-C8C3220539D9}" type="presOf" srcId="{3C12C95B-05CA-407B-B318-99187247DD33}" destId="{9B3C4D29-0E82-4BFD-8547-1959FACC5933}" srcOrd="0" destOrd="0" presId="urn:microsoft.com/office/officeart/2005/8/layout/hierarchy2"/>
    <dgm:cxn modelId="{FAB0776F-8798-4956-AE2A-F92A256C1EAA}" type="presOf" srcId="{3C617C65-0F39-4C1B-B6BF-8EA70A43744F}" destId="{E8A7956F-6D60-4B80-BC65-032A27E9D481}" srcOrd="1" destOrd="0" presId="urn:microsoft.com/office/officeart/2005/8/layout/hierarchy2"/>
    <dgm:cxn modelId="{ACE56117-83C0-4B6D-B89E-CA1D499382DD}" type="presOf" srcId="{C843030D-6E3C-4812-8348-91381095D63E}" destId="{74F28698-86D1-4B49-A481-B6CE59C0316D}" srcOrd="1" destOrd="0" presId="urn:microsoft.com/office/officeart/2005/8/layout/hierarchy2"/>
    <dgm:cxn modelId="{43843AEF-2A3D-4EA6-BECA-E4EF484F5EE8}" type="presOf" srcId="{3C617C65-0F39-4C1B-B6BF-8EA70A43744F}" destId="{D8C585A9-B523-4E28-8DB0-D844C230A7A6}" srcOrd="0" destOrd="0" presId="urn:microsoft.com/office/officeart/2005/8/layout/hierarchy2"/>
    <dgm:cxn modelId="{6CA59D90-B3BA-4517-8F70-EE50FCA1701B}" srcId="{730FE2F3-F43A-4563-8437-2662CA8855EC}" destId="{D3FEEDE3-6AE5-4CAC-B27D-92C2024CD253}" srcOrd="0" destOrd="0" parTransId="{DF7DABCB-2C2F-4485-A6F8-4E571F527183}" sibTransId="{93B2A44A-7D13-4012-AD84-37F76A10DF78}"/>
    <dgm:cxn modelId="{1369C29F-4A32-4C41-A2B5-6B70D2F5D1EA}" type="presOf" srcId="{F41718C6-6D57-4390-AB9F-4186314C3F99}" destId="{3F82ADD8-463D-43C4-A0A9-92659F815D32}" srcOrd="0" destOrd="0" presId="urn:microsoft.com/office/officeart/2005/8/layout/hierarchy2"/>
    <dgm:cxn modelId="{C290DAF0-7A40-4987-82F8-0326C486781A}" type="presOf" srcId="{CDD6E2FB-79A8-4CF8-88CE-1F6ADBAB95B1}" destId="{E38AC455-8F42-4417-8C1C-88479348A88C}" srcOrd="0" destOrd="0" presId="urn:microsoft.com/office/officeart/2005/8/layout/hierarchy2"/>
    <dgm:cxn modelId="{B21476F3-CDDC-472D-BEDA-0B219457E8F1}" type="presOf" srcId="{A5DEDBE8-E61F-4C64-98E8-8C4FD03B8F36}" destId="{AADF31C1-8F5D-43ED-910C-3EF627E543D7}" srcOrd="1" destOrd="0" presId="urn:microsoft.com/office/officeart/2005/8/layout/hierarchy2"/>
    <dgm:cxn modelId="{F5500A73-6157-4AF2-8816-2ED8B035F5B0}" type="presOf" srcId="{9EEAC504-E2AB-4A6A-918C-1C92178033FF}" destId="{54A3C582-2451-4453-8C2E-F2A996C38076}" srcOrd="1" destOrd="0" presId="urn:microsoft.com/office/officeart/2005/8/layout/hierarchy2"/>
    <dgm:cxn modelId="{D0F2F882-97C1-4D56-A894-C4A37FFC39FA}" type="presOf" srcId="{BC429017-F39F-4CC8-9F91-BCFC16A8E939}" destId="{3A22EB89-5877-4109-A68B-32A84F9B25A7}" srcOrd="1" destOrd="0" presId="urn:microsoft.com/office/officeart/2005/8/layout/hierarchy2"/>
    <dgm:cxn modelId="{A71645C0-F366-436C-888B-BD7C6E8A64E2}" type="presOf" srcId="{E56E0B7B-BE7B-49E7-B286-3BCFA7F1F7A9}" destId="{2BB350EE-2210-4570-80B9-8A9283C94EC0}" srcOrd="0" destOrd="0" presId="urn:microsoft.com/office/officeart/2005/8/layout/hierarchy2"/>
    <dgm:cxn modelId="{516C2BE0-D43C-4D6B-B74C-975E3A7BA9F3}" type="presOf" srcId="{DF7DABCB-2C2F-4485-A6F8-4E571F527183}" destId="{6C737122-AF8D-410E-B746-4187A7F38AA4}" srcOrd="0" destOrd="0" presId="urn:microsoft.com/office/officeart/2005/8/layout/hierarchy2"/>
    <dgm:cxn modelId="{7BEBC8FB-245D-4D92-A07A-76C6F1B8D636}" srcId="{01AF4520-7F2C-4274-8639-B0A1A6662CEE}" destId="{A85388F4-FF8C-4929-B9D9-015412A83FA7}" srcOrd="3" destOrd="0" parTransId="{CDD6E2FB-79A8-4CF8-88CE-1F6ADBAB95B1}" sibTransId="{CC07AFF3-2DAC-4EA7-B3D4-5B791BA121D9}"/>
    <dgm:cxn modelId="{C02DB71F-5354-469B-803D-0F5C8B284372}" type="presOf" srcId="{CDD6E2FB-79A8-4CF8-88CE-1F6ADBAB95B1}" destId="{7C2EB027-A8AF-4243-9EA1-A26F2ABAF1A5}" srcOrd="1" destOrd="0" presId="urn:microsoft.com/office/officeart/2005/8/layout/hierarchy2"/>
    <dgm:cxn modelId="{43147990-CD7C-4FD5-9531-AFA2D26B85C8}" srcId="{01AF4520-7F2C-4274-8639-B0A1A6662CEE}" destId="{35543B10-B297-4BED-A6B8-18E480B71EAF}" srcOrd="2" destOrd="0" parTransId="{C843030D-6E3C-4812-8348-91381095D63E}" sibTransId="{067A9A61-081A-4858-80A8-06E78904AC9E}"/>
    <dgm:cxn modelId="{D793C830-8FBF-4D9C-8391-A56DF83DA4FD}" type="presOf" srcId="{FE2D2D94-0908-4E76-BDDB-ACDD89206897}" destId="{827BFFB0-0433-4D5A-8FE6-C81ED03A5E2A}" srcOrd="0" destOrd="0" presId="urn:microsoft.com/office/officeart/2005/8/layout/hierarchy2"/>
    <dgm:cxn modelId="{B2B278CA-A5D5-4842-AE5E-CCD26F425C71}" type="presOf" srcId="{0DC77FF6-BE5E-4D09-922D-D12CF102E324}" destId="{2ACFAF3C-7461-4482-92EE-45A17D2C5765}" srcOrd="0" destOrd="0" presId="urn:microsoft.com/office/officeart/2005/8/layout/hierarchy2"/>
    <dgm:cxn modelId="{D4AE7248-5621-4DAA-B5CE-FE205476A52B}" srcId="{35543B10-B297-4BED-A6B8-18E480B71EAF}" destId="{2BB957CA-C75F-4477-A4D2-13F76223545A}" srcOrd="1" destOrd="0" parTransId="{BC429017-F39F-4CC8-9F91-BCFC16A8E939}" sibTransId="{ACCEF2F1-2B68-4ECA-B9CC-EA28EA1BEB51}"/>
    <dgm:cxn modelId="{4197A82D-67F9-4E3A-9104-680D077DF017}" type="presOf" srcId="{8F9E9D42-F588-4A60-A304-82FEEA872607}" destId="{6CAE77AD-997E-4E4F-B6C4-9DB2873341CC}" srcOrd="0" destOrd="0" presId="urn:microsoft.com/office/officeart/2005/8/layout/hierarchy2"/>
    <dgm:cxn modelId="{BC867E91-854A-448D-82CB-D4301C6BE878}" srcId="{01AF4520-7F2C-4274-8639-B0A1A6662CEE}" destId="{F41718C6-6D57-4390-AB9F-4186314C3F99}" srcOrd="0" destOrd="0" parTransId="{FE2D2D94-0908-4E76-BDDB-ACDD89206897}" sibTransId="{DE596FCE-B29B-47D2-AD47-570F06D38770}"/>
    <dgm:cxn modelId="{04F7E443-16F7-41FF-ADD3-D5C05B73EA91}" type="presOf" srcId="{3C12C95B-05CA-407B-B318-99187247DD33}" destId="{7F56038B-2671-4E69-B216-40DDE146BFB3}" srcOrd="1" destOrd="0" presId="urn:microsoft.com/office/officeart/2005/8/layout/hierarchy2"/>
    <dgm:cxn modelId="{8B8A5979-6A16-4DDB-9AEB-118BC11D946A}" srcId="{01AF4520-7F2C-4274-8639-B0A1A6662CEE}" destId="{32AF8B08-69DB-46A4-90A5-CA93FBE70AAF}" srcOrd="1" destOrd="0" parTransId="{C2570D90-6639-4593-AD73-91FE421DF3F3}" sibTransId="{D9AC3902-B3F8-4B07-B1EE-7EEFC40C9EEE}"/>
    <dgm:cxn modelId="{036987D4-A0BE-4CEE-82E3-FCCB2B6DC0E2}" type="presOf" srcId="{C2570D90-6639-4593-AD73-91FE421DF3F3}" destId="{12378C65-829B-4ACB-B962-97D3DE427C04}" srcOrd="1" destOrd="0" presId="urn:microsoft.com/office/officeart/2005/8/layout/hierarchy2"/>
    <dgm:cxn modelId="{7E9311F2-26D1-41CB-A8AB-339443CC500C}" type="presOf" srcId="{3C5A26EE-B219-44E0-82F5-C08A38E0B98A}" destId="{205E1477-09C9-4034-A566-D8B4AF4417A5}" srcOrd="0" destOrd="0" presId="urn:microsoft.com/office/officeart/2005/8/layout/hierarchy2"/>
    <dgm:cxn modelId="{0F5AF30F-7D9D-4276-BEF4-3F56A1D427A8}" type="presOf" srcId="{A5DEDBE8-E61F-4C64-98E8-8C4FD03B8F36}" destId="{D0AB334E-11BC-4D09-AB7E-929A3231615D}" srcOrd="0" destOrd="0" presId="urn:microsoft.com/office/officeart/2005/8/layout/hierarchy2"/>
    <dgm:cxn modelId="{2C2E1322-65E0-4BFD-9308-677B9D42009C}" type="presOf" srcId="{467ABA04-2D8A-4EA1-850F-D7B01E0E3D1C}" destId="{AC4B585F-2531-4BDD-BD0C-064A1D530D6A}" srcOrd="0" destOrd="0" presId="urn:microsoft.com/office/officeart/2005/8/layout/hierarchy2"/>
    <dgm:cxn modelId="{C6849CDA-D5D6-4F13-9E86-894BD292C84E}" type="presOf" srcId="{D3FEEDE3-6AE5-4CAC-B27D-92C2024CD253}" destId="{92AD6ADB-A17A-48DB-9422-D472EAD45168}" srcOrd="0" destOrd="0" presId="urn:microsoft.com/office/officeart/2005/8/layout/hierarchy2"/>
    <dgm:cxn modelId="{B317246D-AC2B-41D2-86F5-8760EF287747}" srcId="{F41718C6-6D57-4390-AB9F-4186314C3F99}" destId="{8F9E9D42-F588-4A60-A304-82FEEA872607}" srcOrd="0" destOrd="0" parTransId="{8B347114-C583-41AD-B030-74F2AAB6295D}" sibTransId="{93AD8706-61CD-4534-A483-0E4874AC2A66}"/>
    <dgm:cxn modelId="{9463783E-9302-45AE-B285-CA0D98F1C6E8}" type="presOf" srcId="{32AF8B08-69DB-46A4-90A5-CA93FBE70AAF}" destId="{1B1717C8-75A9-425A-88E9-85D5BFC884E7}" srcOrd="0" destOrd="0" presId="urn:microsoft.com/office/officeart/2005/8/layout/hierarchy2"/>
    <dgm:cxn modelId="{EB42B952-EFF9-4F2F-94CA-05222EEFEEC9}" type="presOf" srcId="{01AF4520-7F2C-4274-8639-B0A1A6662CEE}" destId="{58D0C6DC-5EA5-46E4-9E65-9B4C63C27C65}" srcOrd="0" destOrd="0" presId="urn:microsoft.com/office/officeart/2005/8/layout/hierarchy2"/>
    <dgm:cxn modelId="{FED01840-8E03-43D9-B16F-CF5B86E2B857}" type="presOf" srcId="{730FE2F3-F43A-4563-8437-2662CA8855EC}" destId="{897CFF05-D12F-4427-927B-3FC82853FB7E}" srcOrd="0" destOrd="0" presId="urn:microsoft.com/office/officeart/2005/8/layout/hierarchy2"/>
    <dgm:cxn modelId="{A0D3DC56-AD4C-42ED-B3E8-03EAC3741A11}" type="presOf" srcId="{35543B10-B297-4BED-A6B8-18E480B71EAF}" destId="{5E793A27-3DDC-4206-9011-DB1916B875E6}" srcOrd="0" destOrd="0" presId="urn:microsoft.com/office/officeart/2005/8/layout/hierarchy2"/>
    <dgm:cxn modelId="{13390B97-4365-4DE3-B625-3DBD472B9866}" srcId="{BF5015CC-C7F5-46F0-9D1E-F834ACEF1169}" destId="{01AF4520-7F2C-4274-8639-B0A1A6662CEE}" srcOrd="0" destOrd="0" parTransId="{8A16A02B-F469-401B-82AA-73B981CE88DB}" sibTransId="{35D534E2-FC3A-4534-B258-0B13FDE203CE}"/>
    <dgm:cxn modelId="{44D1078D-4245-4166-B447-55B7B32EED01}" type="presOf" srcId="{8B347114-C583-41AD-B030-74F2AAB6295D}" destId="{25619FE3-FA4F-4343-BD0E-F209654156BB}" srcOrd="1" destOrd="0" presId="urn:microsoft.com/office/officeart/2005/8/layout/hierarchy2"/>
    <dgm:cxn modelId="{B3FD4390-0E0C-4CA2-87E3-CAB52E0FFE4A}" srcId="{A85388F4-FF8C-4929-B9D9-015412A83FA7}" destId="{730FE2F3-F43A-4563-8437-2662CA8855EC}" srcOrd="0" destOrd="0" parTransId="{3C12C95B-05CA-407B-B318-99187247DD33}" sibTransId="{3EE40130-A1F1-4D12-BF5C-0FB6DC7DB573}"/>
    <dgm:cxn modelId="{27D10B07-C777-4C7B-BCB6-5D1B0377A574}" srcId="{35543B10-B297-4BED-A6B8-18E480B71EAF}" destId="{0DC77FF6-BE5E-4D09-922D-D12CF102E324}" srcOrd="0" destOrd="0" parTransId="{3C617C65-0F39-4C1B-B6BF-8EA70A43744F}" sibTransId="{10BD414C-60D8-4FD1-A6AF-5DC6BD20BA10}"/>
    <dgm:cxn modelId="{DC1FA7D9-FA24-4611-B401-64C6D113CE89}" type="presOf" srcId="{C2570D90-6639-4593-AD73-91FE421DF3F3}" destId="{6DE40F62-AF3F-4565-A239-32B33387D010}" srcOrd="0" destOrd="0" presId="urn:microsoft.com/office/officeart/2005/8/layout/hierarchy2"/>
    <dgm:cxn modelId="{FBD99FB3-346C-49DD-B322-ACAD68850B8E}" type="presOf" srcId="{A85388F4-FF8C-4929-B9D9-015412A83FA7}" destId="{4501AFED-3085-4B5D-96C3-973A1F91A979}" srcOrd="0" destOrd="0" presId="urn:microsoft.com/office/officeart/2005/8/layout/hierarchy2"/>
    <dgm:cxn modelId="{D80EADB4-1D41-485D-8474-CA4BCE678218}" type="presOf" srcId="{467ABA04-2D8A-4EA1-850F-D7B01E0E3D1C}" destId="{E44FA7EC-8379-45E5-8F1B-D886CD75DD7B}" srcOrd="1" destOrd="0" presId="urn:microsoft.com/office/officeart/2005/8/layout/hierarchy2"/>
    <dgm:cxn modelId="{ABC7BF4C-A883-488A-8945-59AA4DEE5DBF}" type="presOf" srcId="{BF5015CC-C7F5-46F0-9D1E-F834ACEF1169}" destId="{8404F6A6-A5D0-458F-978D-A58601D1E70D}" srcOrd="0" destOrd="0" presId="urn:microsoft.com/office/officeart/2005/8/layout/hierarchy2"/>
    <dgm:cxn modelId="{741DEE4D-292D-4027-90CD-7144B7D93033}" type="presOf" srcId="{C843030D-6E3C-4812-8348-91381095D63E}" destId="{AFA250C0-C650-486D-AD60-10F6E356EE5E}" srcOrd="0" destOrd="0" presId="urn:microsoft.com/office/officeart/2005/8/layout/hierarchy2"/>
    <dgm:cxn modelId="{A025846C-AE67-4352-8447-2D8B2D25EE9E}" srcId="{CFC9FF9B-C34F-475D-A55E-4BDD049865D8}" destId="{3C5A26EE-B219-44E0-82F5-C08A38E0B98A}" srcOrd="0" destOrd="0" parTransId="{467ABA04-2D8A-4EA1-850F-D7B01E0E3D1C}" sibTransId="{EC32B441-BE5B-4A87-9953-D5F0450BA332}"/>
    <dgm:cxn modelId="{D6D8558F-FF9D-4A3F-9111-639492E891A4}" type="presOf" srcId="{8B347114-C583-41AD-B030-74F2AAB6295D}" destId="{B02EFC6B-8870-4BC9-96EE-B0FBD940FB6F}" srcOrd="0" destOrd="0" presId="urn:microsoft.com/office/officeart/2005/8/layout/hierarchy2"/>
    <dgm:cxn modelId="{265582D7-B2C1-4FDA-A735-4C5F9136964C}" type="presOf" srcId="{BC429017-F39F-4CC8-9F91-BCFC16A8E939}" destId="{8C0D9DC0-57D8-4B36-8625-EB738724A1C7}" srcOrd="0" destOrd="0" presId="urn:microsoft.com/office/officeart/2005/8/layout/hierarchy2"/>
    <dgm:cxn modelId="{2B6BAAE3-52D4-4507-9F48-C1F76CC8CB89}" srcId="{A85388F4-FF8C-4929-B9D9-015412A83FA7}" destId="{CFC9FF9B-C34F-475D-A55E-4BDD049865D8}" srcOrd="1" destOrd="0" parTransId="{A5DEDBE8-E61F-4C64-98E8-8C4FD03B8F36}" sibTransId="{AC399891-D16B-4A49-BE5F-61DD46601D97}"/>
    <dgm:cxn modelId="{85FF2876-8325-4631-BCFA-29E7CB20F738}" srcId="{32AF8B08-69DB-46A4-90A5-CA93FBE70AAF}" destId="{E56E0B7B-BE7B-49E7-B286-3BCFA7F1F7A9}" srcOrd="0" destOrd="0" parTransId="{9EEAC504-E2AB-4A6A-918C-1C92178033FF}" sibTransId="{1C3F5BD7-70EC-4453-A81B-958B17EFB494}"/>
    <dgm:cxn modelId="{BD5B5D6C-42B4-487F-9DF3-79AA6518653A}" type="presParOf" srcId="{8404F6A6-A5D0-458F-978D-A58601D1E70D}" destId="{9E463453-75B6-4C05-B136-52FD4F5A63DA}" srcOrd="0" destOrd="0" presId="urn:microsoft.com/office/officeart/2005/8/layout/hierarchy2"/>
    <dgm:cxn modelId="{B9966188-1554-4BBA-93E1-F7EAA2145D17}" type="presParOf" srcId="{9E463453-75B6-4C05-B136-52FD4F5A63DA}" destId="{58D0C6DC-5EA5-46E4-9E65-9B4C63C27C65}" srcOrd="0" destOrd="0" presId="urn:microsoft.com/office/officeart/2005/8/layout/hierarchy2"/>
    <dgm:cxn modelId="{F8B49303-2B64-4017-8337-81BC1665035E}" type="presParOf" srcId="{9E463453-75B6-4C05-B136-52FD4F5A63DA}" destId="{39C38E74-E2CE-497D-83D8-89E8F0DD9C78}" srcOrd="1" destOrd="0" presId="urn:microsoft.com/office/officeart/2005/8/layout/hierarchy2"/>
    <dgm:cxn modelId="{41587988-71C0-4EEB-86C5-34F2760B9B16}" type="presParOf" srcId="{39C38E74-E2CE-497D-83D8-89E8F0DD9C78}" destId="{827BFFB0-0433-4D5A-8FE6-C81ED03A5E2A}" srcOrd="0" destOrd="0" presId="urn:microsoft.com/office/officeart/2005/8/layout/hierarchy2"/>
    <dgm:cxn modelId="{AC6522E1-BA68-4C7F-B896-BEA33EE16421}" type="presParOf" srcId="{827BFFB0-0433-4D5A-8FE6-C81ED03A5E2A}" destId="{648BE945-F765-4FC3-924E-2133CA9862F3}" srcOrd="0" destOrd="0" presId="urn:microsoft.com/office/officeart/2005/8/layout/hierarchy2"/>
    <dgm:cxn modelId="{A250A700-AD2B-46AE-97BA-50C45C9453A3}" type="presParOf" srcId="{39C38E74-E2CE-497D-83D8-89E8F0DD9C78}" destId="{2E8066B1-FCE3-40E7-95AC-38891EA5DBED}" srcOrd="1" destOrd="0" presId="urn:microsoft.com/office/officeart/2005/8/layout/hierarchy2"/>
    <dgm:cxn modelId="{1B43BDA1-00BB-49EF-985A-F286D0DA06B6}" type="presParOf" srcId="{2E8066B1-FCE3-40E7-95AC-38891EA5DBED}" destId="{3F82ADD8-463D-43C4-A0A9-92659F815D32}" srcOrd="0" destOrd="0" presId="urn:microsoft.com/office/officeart/2005/8/layout/hierarchy2"/>
    <dgm:cxn modelId="{259CA3A8-3070-41C8-A0DF-120F60A58A9B}" type="presParOf" srcId="{2E8066B1-FCE3-40E7-95AC-38891EA5DBED}" destId="{4E9CC796-E3C9-44F5-A18A-71A123BA12A1}" srcOrd="1" destOrd="0" presId="urn:microsoft.com/office/officeart/2005/8/layout/hierarchy2"/>
    <dgm:cxn modelId="{0D7CC10C-459D-424B-A8DB-9DE713A8F9A1}" type="presParOf" srcId="{4E9CC796-E3C9-44F5-A18A-71A123BA12A1}" destId="{B02EFC6B-8870-4BC9-96EE-B0FBD940FB6F}" srcOrd="0" destOrd="0" presId="urn:microsoft.com/office/officeart/2005/8/layout/hierarchy2"/>
    <dgm:cxn modelId="{8288CC81-7FAF-4FF3-B0A9-8FBD6C6809E2}" type="presParOf" srcId="{B02EFC6B-8870-4BC9-96EE-B0FBD940FB6F}" destId="{25619FE3-FA4F-4343-BD0E-F209654156BB}" srcOrd="0" destOrd="0" presId="urn:microsoft.com/office/officeart/2005/8/layout/hierarchy2"/>
    <dgm:cxn modelId="{42D44CF0-0D8A-4686-9B52-ADD6C0D55E7C}" type="presParOf" srcId="{4E9CC796-E3C9-44F5-A18A-71A123BA12A1}" destId="{F62DD108-D0BE-46ED-B726-9B54D811432F}" srcOrd="1" destOrd="0" presId="urn:microsoft.com/office/officeart/2005/8/layout/hierarchy2"/>
    <dgm:cxn modelId="{27046033-1CE6-43E7-84A2-46D9D56100BA}" type="presParOf" srcId="{F62DD108-D0BE-46ED-B726-9B54D811432F}" destId="{6CAE77AD-997E-4E4F-B6C4-9DB2873341CC}" srcOrd="0" destOrd="0" presId="urn:microsoft.com/office/officeart/2005/8/layout/hierarchy2"/>
    <dgm:cxn modelId="{FCE1A199-7A88-406A-A44E-AC1204CAE60C}" type="presParOf" srcId="{F62DD108-D0BE-46ED-B726-9B54D811432F}" destId="{0A59E055-2A2D-486E-91C8-000AB9FA2B22}" srcOrd="1" destOrd="0" presId="urn:microsoft.com/office/officeart/2005/8/layout/hierarchy2"/>
    <dgm:cxn modelId="{340E8069-A4E0-4164-9480-58762A943FA2}" type="presParOf" srcId="{39C38E74-E2CE-497D-83D8-89E8F0DD9C78}" destId="{6DE40F62-AF3F-4565-A239-32B33387D010}" srcOrd="2" destOrd="0" presId="urn:microsoft.com/office/officeart/2005/8/layout/hierarchy2"/>
    <dgm:cxn modelId="{FE055C23-345B-48AE-AD0B-940BDCCF6442}" type="presParOf" srcId="{6DE40F62-AF3F-4565-A239-32B33387D010}" destId="{12378C65-829B-4ACB-B962-97D3DE427C04}" srcOrd="0" destOrd="0" presId="urn:microsoft.com/office/officeart/2005/8/layout/hierarchy2"/>
    <dgm:cxn modelId="{FF8B08A0-B5C4-4372-99AC-846DC5C57F16}" type="presParOf" srcId="{39C38E74-E2CE-497D-83D8-89E8F0DD9C78}" destId="{475548C6-FC4E-4191-9711-023E16DBBBE4}" srcOrd="3" destOrd="0" presId="urn:microsoft.com/office/officeart/2005/8/layout/hierarchy2"/>
    <dgm:cxn modelId="{C0B75B5E-7ED1-4467-8F88-3A91862D88DC}" type="presParOf" srcId="{475548C6-FC4E-4191-9711-023E16DBBBE4}" destId="{1B1717C8-75A9-425A-88E9-85D5BFC884E7}" srcOrd="0" destOrd="0" presId="urn:microsoft.com/office/officeart/2005/8/layout/hierarchy2"/>
    <dgm:cxn modelId="{C11430E3-A121-4938-98B9-3ED229F06E0D}" type="presParOf" srcId="{475548C6-FC4E-4191-9711-023E16DBBBE4}" destId="{E860E890-535D-4080-913D-54660F6029BD}" srcOrd="1" destOrd="0" presId="urn:microsoft.com/office/officeart/2005/8/layout/hierarchy2"/>
    <dgm:cxn modelId="{AB9573B6-1AEA-4A01-A179-8FB7624B51C1}" type="presParOf" srcId="{E860E890-535D-4080-913D-54660F6029BD}" destId="{A1953EFA-63EC-466B-8BFE-4627119821BF}" srcOrd="0" destOrd="0" presId="urn:microsoft.com/office/officeart/2005/8/layout/hierarchy2"/>
    <dgm:cxn modelId="{336EF3F7-C292-497C-A80C-4B6338A84BD1}" type="presParOf" srcId="{A1953EFA-63EC-466B-8BFE-4627119821BF}" destId="{54A3C582-2451-4453-8C2E-F2A996C38076}" srcOrd="0" destOrd="0" presId="urn:microsoft.com/office/officeart/2005/8/layout/hierarchy2"/>
    <dgm:cxn modelId="{7EF665F4-B5C4-42DA-9E17-94F3D518E627}" type="presParOf" srcId="{E860E890-535D-4080-913D-54660F6029BD}" destId="{D8AAA936-3EBD-4AE4-9965-2D547CD66211}" srcOrd="1" destOrd="0" presId="urn:microsoft.com/office/officeart/2005/8/layout/hierarchy2"/>
    <dgm:cxn modelId="{760FE41D-7DC8-4494-9B76-CCB8DE9B0EFD}" type="presParOf" srcId="{D8AAA936-3EBD-4AE4-9965-2D547CD66211}" destId="{2BB350EE-2210-4570-80B9-8A9283C94EC0}" srcOrd="0" destOrd="0" presId="urn:microsoft.com/office/officeart/2005/8/layout/hierarchy2"/>
    <dgm:cxn modelId="{1CF4B461-2134-46A0-8AA5-9DB15E76167B}" type="presParOf" srcId="{D8AAA936-3EBD-4AE4-9965-2D547CD66211}" destId="{268519C8-D89D-46C0-9DCC-6DF9BC59EBA9}" srcOrd="1" destOrd="0" presId="urn:microsoft.com/office/officeart/2005/8/layout/hierarchy2"/>
    <dgm:cxn modelId="{4FCE6A8F-2B99-48C9-83F8-F4A412F0682A}" type="presParOf" srcId="{39C38E74-E2CE-497D-83D8-89E8F0DD9C78}" destId="{AFA250C0-C650-486D-AD60-10F6E356EE5E}" srcOrd="4" destOrd="0" presId="urn:microsoft.com/office/officeart/2005/8/layout/hierarchy2"/>
    <dgm:cxn modelId="{74FBC466-C3CC-4614-9085-809CC7758BA8}" type="presParOf" srcId="{AFA250C0-C650-486D-AD60-10F6E356EE5E}" destId="{74F28698-86D1-4B49-A481-B6CE59C0316D}" srcOrd="0" destOrd="0" presId="urn:microsoft.com/office/officeart/2005/8/layout/hierarchy2"/>
    <dgm:cxn modelId="{B88E18AE-333F-4E50-B20B-27CA0477ABA3}" type="presParOf" srcId="{39C38E74-E2CE-497D-83D8-89E8F0DD9C78}" destId="{0402C4F1-6A0C-44E2-8D7D-BBC403113650}" srcOrd="5" destOrd="0" presId="urn:microsoft.com/office/officeart/2005/8/layout/hierarchy2"/>
    <dgm:cxn modelId="{06A5002E-208D-4E95-BECF-802694D0B8F4}" type="presParOf" srcId="{0402C4F1-6A0C-44E2-8D7D-BBC403113650}" destId="{5E793A27-3DDC-4206-9011-DB1916B875E6}" srcOrd="0" destOrd="0" presId="urn:microsoft.com/office/officeart/2005/8/layout/hierarchy2"/>
    <dgm:cxn modelId="{58A7EB82-2AD6-4135-A4CC-2027EC42855C}" type="presParOf" srcId="{0402C4F1-6A0C-44E2-8D7D-BBC403113650}" destId="{8BA6C7A5-27E7-46DC-9325-69BE87335FFF}" srcOrd="1" destOrd="0" presId="urn:microsoft.com/office/officeart/2005/8/layout/hierarchy2"/>
    <dgm:cxn modelId="{043CDF27-284F-4F38-9760-BC17692F4712}" type="presParOf" srcId="{8BA6C7A5-27E7-46DC-9325-69BE87335FFF}" destId="{D8C585A9-B523-4E28-8DB0-D844C230A7A6}" srcOrd="0" destOrd="0" presId="urn:microsoft.com/office/officeart/2005/8/layout/hierarchy2"/>
    <dgm:cxn modelId="{807C0B8E-E2A1-4921-9B17-BED3D3A8DDEC}" type="presParOf" srcId="{D8C585A9-B523-4E28-8DB0-D844C230A7A6}" destId="{E8A7956F-6D60-4B80-BC65-032A27E9D481}" srcOrd="0" destOrd="0" presId="urn:microsoft.com/office/officeart/2005/8/layout/hierarchy2"/>
    <dgm:cxn modelId="{243D85E5-F2B0-4766-89F5-504D30EFE732}" type="presParOf" srcId="{8BA6C7A5-27E7-46DC-9325-69BE87335FFF}" destId="{D87C8A2F-86B2-40C5-8D1C-2BCC8ACDF779}" srcOrd="1" destOrd="0" presId="urn:microsoft.com/office/officeart/2005/8/layout/hierarchy2"/>
    <dgm:cxn modelId="{41EFBC0C-9EDA-4292-9CDB-F38F58EE5ADF}" type="presParOf" srcId="{D87C8A2F-86B2-40C5-8D1C-2BCC8ACDF779}" destId="{2ACFAF3C-7461-4482-92EE-45A17D2C5765}" srcOrd="0" destOrd="0" presId="urn:microsoft.com/office/officeart/2005/8/layout/hierarchy2"/>
    <dgm:cxn modelId="{96432787-2DA1-4CAA-A125-9E34ACD1B38D}" type="presParOf" srcId="{D87C8A2F-86B2-40C5-8D1C-2BCC8ACDF779}" destId="{289332DC-F2B5-469D-A56C-1E6301ECD113}" srcOrd="1" destOrd="0" presId="urn:microsoft.com/office/officeart/2005/8/layout/hierarchy2"/>
    <dgm:cxn modelId="{F1A9167F-6D6E-435D-940D-F12E69A8996F}" type="presParOf" srcId="{8BA6C7A5-27E7-46DC-9325-69BE87335FFF}" destId="{8C0D9DC0-57D8-4B36-8625-EB738724A1C7}" srcOrd="2" destOrd="0" presId="urn:microsoft.com/office/officeart/2005/8/layout/hierarchy2"/>
    <dgm:cxn modelId="{40A3ABBA-7279-462E-AB19-BAD761096B77}" type="presParOf" srcId="{8C0D9DC0-57D8-4B36-8625-EB738724A1C7}" destId="{3A22EB89-5877-4109-A68B-32A84F9B25A7}" srcOrd="0" destOrd="0" presId="urn:microsoft.com/office/officeart/2005/8/layout/hierarchy2"/>
    <dgm:cxn modelId="{17D63ABA-2993-4514-B0DD-08482BE71685}" type="presParOf" srcId="{8BA6C7A5-27E7-46DC-9325-69BE87335FFF}" destId="{49332EA0-5B14-432B-95C8-4E3A283D8EAB}" srcOrd="3" destOrd="0" presId="urn:microsoft.com/office/officeart/2005/8/layout/hierarchy2"/>
    <dgm:cxn modelId="{37009D0A-4545-4081-A27A-058DE0330ABA}" type="presParOf" srcId="{49332EA0-5B14-432B-95C8-4E3A283D8EAB}" destId="{FBD4190D-8EFE-431E-B620-5434D61D90A5}" srcOrd="0" destOrd="0" presId="urn:microsoft.com/office/officeart/2005/8/layout/hierarchy2"/>
    <dgm:cxn modelId="{6B670466-44C4-452D-BDB4-57B90B9EA802}" type="presParOf" srcId="{49332EA0-5B14-432B-95C8-4E3A283D8EAB}" destId="{BAD7DE05-995C-44B5-9201-B3BDB66E86B0}" srcOrd="1" destOrd="0" presId="urn:microsoft.com/office/officeart/2005/8/layout/hierarchy2"/>
    <dgm:cxn modelId="{C46C2C70-C875-4C8E-8A12-22D7DC53EAAD}" type="presParOf" srcId="{39C38E74-E2CE-497D-83D8-89E8F0DD9C78}" destId="{E38AC455-8F42-4417-8C1C-88479348A88C}" srcOrd="6" destOrd="0" presId="urn:microsoft.com/office/officeart/2005/8/layout/hierarchy2"/>
    <dgm:cxn modelId="{C77897D5-E0DD-4083-B872-54241FFCE0DA}" type="presParOf" srcId="{E38AC455-8F42-4417-8C1C-88479348A88C}" destId="{7C2EB027-A8AF-4243-9EA1-A26F2ABAF1A5}" srcOrd="0" destOrd="0" presId="urn:microsoft.com/office/officeart/2005/8/layout/hierarchy2"/>
    <dgm:cxn modelId="{C9283080-A09F-47C9-9401-40D32DB15A30}" type="presParOf" srcId="{39C38E74-E2CE-497D-83D8-89E8F0DD9C78}" destId="{DEC04F21-EF0D-4F78-B92F-C6F2C0F6D899}" srcOrd="7" destOrd="0" presId="urn:microsoft.com/office/officeart/2005/8/layout/hierarchy2"/>
    <dgm:cxn modelId="{7447D7B7-0CB8-489B-9659-FFD403749F5D}" type="presParOf" srcId="{DEC04F21-EF0D-4F78-B92F-C6F2C0F6D899}" destId="{4501AFED-3085-4B5D-96C3-973A1F91A979}" srcOrd="0" destOrd="0" presId="urn:microsoft.com/office/officeart/2005/8/layout/hierarchy2"/>
    <dgm:cxn modelId="{8DDE125A-CB29-42C9-A7C1-A986E10EE291}" type="presParOf" srcId="{DEC04F21-EF0D-4F78-B92F-C6F2C0F6D899}" destId="{6BA756EE-D168-4C4F-9BB1-4BE14E0C9BFB}" srcOrd="1" destOrd="0" presId="urn:microsoft.com/office/officeart/2005/8/layout/hierarchy2"/>
    <dgm:cxn modelId="{74AF1B42-380C-4AB0-91DA-4D61AF85E449}" type="presParOf" srcId="{6BA756EE-D168-4C4F-9BB1-4BE14E0C9BFB}" destId="{9B3C4D29-0E82-4BFD-8547-1959FACC5933}" srcOrd="0" destOrd="0" presId="urn:microsoft.com/office/officeart/2005/8/layout/hierarchy2"/>
    <dgm:cxn modelId="{08ED3ED3-615E-4F10-AFB2-07C71F623C5F}" type="presParOf" srcId="{9B3C4D29-0E82-4BFD-8547-1959FACC5933}" destId="{7F56038B-2671-4E69-B216-40DDE146BFB3}" srcOrd="0" destOrd="0" presId="urn:microsoft.com/office/officeart/2005/8/layout/hierarchy2"/>
    <dgm:cxn modelId="{CD558E36-E803-4E6D-BF7B-98D63B0C256D}" type="presParOf" srcId="{6BA756EE-D168-4C4F-9BB1-4BE14E0C9BFB}" destId="{732B257B-9D89-462A-99E7-017294345C9B}" srcOrd="1" destOrd="0" presId="urn:microsoft.com/office/officeart/2005/8/layout/hierarchy2"/>
    <dgm:cxn modelId="{183AB869-C9CA-4382-9D79-3941CA82D835}" type="presParOf" srcId="{732B257B-9D89-462A-99E7-017294345C9B}" destId="{897CFF05-D12F-4427-927B-3FC82853FB7E}" srcOrd="0" destOrd="0" presId="urn:microsoft.com/office/officeart/2005/8/layout/hierarchy2"/>
    <dgm:cxn modelId="{64AC2715-27E0-405B-A381-85F1E198C7D7}" type="presParOf" srcId="{732B257B-9D89-462A-99E7-017294345C9B}" destId="{6502299F-FE65-4E2D-9B6B-DBF1C860D0D8}" srcOrd="1" destOrd="0" presId="urn:microsoft.com/office/officeart/2005/8/layout/hierarchy2"/>
    <dgm:cxn modelId="{39397F2D-A3C1-4AD4-990C-AA8FA7DE1D91}" type="presParOf" srcId="{6502299F-FE65-4E2D-9B6B-DBF1C860D0D8}" destId="{6C737122-AF8D-410E-B746-4187A7F38AA4}" srcOrd="0" destOrd="0" presId="urn:microsoft.com/office/officeart/2005/8/layout/hierarchy2"/>
    <dgm:cxn modelId="{DD21543B-CEE7-4495-85D1-87E90C9A2F02}" type="presParOf" srcId="{6C737122-AF8D-410E-B746-4187A7F38AA4}" destId="{D4ACAED1-BBB4-4EBF-B290-3A699AA588D1}" srcOrd="0" destOrd="0" presId="urn:microsoft.com/office/officeart/2005/8/layout/hierarchy2"/>
    <dgm:cxn modelId="{7EC41247-65DB-43DE-ADD5-FC6CCAA9E113}" type="presParOf" srcId="{6502299F-FE65-4E2D-9B6B-DBF1C860D0D8}" destId="{7B4F6189-B2C6-4A1A-8F69-D35CC3AB46DB}" srcOrd="1" destOrd="0" presId="urn:microsoft.com/office/officeart/2005/8/layout/hierarchy2"/>
    <dgm:cxn modelId="{228742BC-1662-4CDD-87F8-E79328D23E45}" type="presParOf" srcId="{7B4F6189-B2C6-4A1A-8F69-D35CC3AB46DB}" destId="{92AD6ADB-A17A-48DB-9422-D472EAD45168}" srcOrd="0" destOrd="0" presId="urn:microsoft.com/office/officeart/2005/8/layout/hierarchy2"/>
    <dgm:cxn modelId="{C0137C36-4773-46B7-9356-A274CCEE7261}" type="presParOf" srcId="{7B4F6189-B2C6-4A1A-8F69-D35CC3AB46DB}" destId="{9B22C3DD-FFFB-45E6-BF5C-3FD738C877FB}" srcOrd="1" destOrd="0" presId="urn:microsoft.com/office/officeart/2005/8/layout/hierarchy2"/>
    <dgm:cxn modelId="{A99B06AD-4821-4049-85E9-DEAD5C1746B4}" type="presParOf" srcId="{6BA756EE-D168-4C4F-9BB1-4BE14E0C9BFB}" destId="{D0AB334E-11BC-4D09-AB7E-929A3231615D}" srcOrd="2" destOrd="0" presId="urn:microsoft.com/office/officeart/2005/8/layout/hierarchy2"/>
    <dgm:cxn modelId="{21152329-3F9F-4FF2-B5D6-BAC4E49A9D9E}" type="presParOf" srcId="{D0AB334E-11BC-4D09-AB7E-929A3231615D}" destId="{AADF31C1-8F5D-43ED-910C-3EF627E543D7}" srcOrd="0" destOrd="0" presId="urn:microsoft.com/office/officeart/2005/8/layout/hierarchy2"/>
    <dgm:cxn modelId="{06DB88EB-A674-4D9B-9CE8-7D91B8E2362D}" type="presParOf" srcId="{6BA756EE-D168-4C4F-9BB1-4BE14E0C9BFB}" destId="{A890AC59-7346-4D71-AEED-4E61AE5AA6F8}" srcOrd="3" destOrd="0" presId="urn:microsoft.com/office/officeart/2005/8/layout/hierarchy2"/>
    <dgm:cxn modelId="{7BE3CD8E-6C05-4717-98F3-4273800ECC52}" type="presParOf" srcId="{A890AC59-7346-4D71-AEED-4E61AE5AA6F8}" destId="{DEE9F826-E89F-4F7A-A132-237BAB408E4D}" srcOrd="0" destOrd="0" presId="urn:microsoft.com/office/officeart/2005/8/layout/hierarchy2"/>
    <dgm:cxn modelId="{E8F6CB3F-AC7C-4159-8731-46A2CD0A2A23}" type="presParOf" srcId="{A890AC59-7346-4D71-AEED-4E61AE5AA6F8}" destId="{A069B611-F05E-4857-B196-8A611DBB269C}" srcOrd="1" destOrd="0" presId="urn:microsoft.com/office/officeart/2005/8/layout/hierarchy2"/>
    <dgm:cxn modelId="{5643242F-D58D-4D74-A537-F81F4355C61D}" type="presParOf" srcId="{A069B611-F05E-4857-B196-8A611DBB269C}" destId="{AC4B585F-2531-4BDD-BD0C-064A1D530D6A}" srcOrd="0" destOrd="0" presId="urn:microsoft.com/office/officeart/2005/8/layout/hierarchy2"/>
    <dgm:cxn modelId="{39F8452A-289A-4F2D-9BBD-A2F4C8E38E56}" type="presParOf" srcId="{AC4B585F-2531-4BDD-BD0C-064A1D530D6A}" destId="{E44FA7EC-8379-45E5-8F1B-D886CD75DD7B}" srcOrd="0" destOrd="0" presId="urn:microsoft.com/office/officeart/2005/8/layout/hierarchy2"/>
    <dgm:cxn modelId="{92F9071A-D592-4621-B4CC-C735F5C77725}" type="presParOf" srcId="{A069B611-F05E-4857-B196-8A611DBB269C}" destId="{AC166F5B-7398-465F-8125-F739817ECBF4}" srcOrd="1" destOrd="0" presId="urn:microsoft.com/office/officeart/2005/8/layout/hierarchy2"/>
    <dgm:cxn modelId="{278652FA-2015-4E71-B5FE-E1E6F07727AE}" type="presParOf" srcId="{AC166F5B-7398-465F-8125-F739817ECBF4}" destId="{205E1477-09C9-4034-A566-D8B4AF4417A5}" srcOrd="0" destOrd="0" presId="urn:microsoft.com/office/officeart/2005/8/layout/hierarchy2"/>
    <dgm:cxn modelId="{39054D77-5E36-4CC9-87AF-F22185852CF1}" type="presParOf" srcId="{AC166F5B-7398-465F-8125-F739817ECBF4}" destId="{A32E0FED-A43A-4A3F-8428-AA97AEADC10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0C6DC-5EA5-46E4-9E65-9B4C63C27C65}">
      <dsp:nvSpPr>
        <dsp:cNvPr id="0" name=""/>
        <dsp:cNvSpPr/>
      </dsp:nvSpPr>
      <dsp:spPr>
        <a:xfrm>
          <a:off x="0" y="2247548"/>
          <a:ext cx="3808395" cy="7022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华文新魏" pitchFamily="2" charset="-122"/>
              <a:ea typeface="华文新魏" pitchFamily="2" charset="-122"/>
            </a:rPr>
            <a:t>Scratch</a:t>
          </a:r>
          <a:r>
            <a:rPr lang="zh-CN" altLang="en-US" sz="3600" kern="1200" dirty="0" smtClean="0">
              <a:latin typeface="华文新魏" pitchFamily="2" charset="-122"/>
              <a:ea typeface="华文新魏" pitchFamily="2" charset="-122"/>
            </a:rPr>
            <a:t>系列课程</a:t>
          </a:r>
          <a:endParaRPr lang="zh-CN" sz="3600" kern="1200" dirty="0">
            <a:latin typeface="华文新魏" pitchFamily="2" charset="-122"/>
            <a:ea typeface="华文新魏" pitchFamily="2" charset="-122"/>
          </a:endParaRPr>
        </a:p>
      </dsp:txBody>
      <dsp:txXfrm>
        <a:off x="20568" y="2268116"/>
        <a:ext cx="3767259" cy="661104"/>
      </dsp:txXfrm>
    </dsp:sp>
    <dsp:sp modelId="{827BFFB0-0433-4D5A-8FE6-C81ED03A5E2A}">
      <dsp:nvSpPr>
        <dsp:cNvPr id="0" name=""/>
        <dsp:cNvSpPr/>
      </dsp:nvSpPr>
      <dsp:spPr>
        <a:xfrm rot="17269387">
          <a:off x="3285123" y="1871669"/>
          <a:ext cx="1508161" cy="18219"/>
        </a:xfrm>
        <a:custGeom>
          <a:avLst/>
          <a:gdLst/>
          <a:ahLst/>
          <a:cxnLst/>
          <a:rect l="0" t="0" r="0" b="0"/>
          <a:pathLst>
            <a:path>
              <a:moveTo>
                <a:pt x="0" y="9109"/>
              </a:moveTo>
              <a:lnTo>
                <a:pt x="1508161" y="910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001500" y="1843075"/>
        <a:ext cx="75408" cy="75408"/>
      </dsp:txXfrm>
    </dsp:sp>
    <dsp:sp modelId="{3F82ADD8-463D-43C4-A0A9-92659F815D32}">
      <dsp:nvSpPr>
        <dsp:cNvPr id="0" name=""/>
        <dsp:cNvSpPr/>
      </dsp:nvSpPr>
      <dsp:spPr>
        <a:xfrm>
          <a:off x="4270012" y="881286"/>
          <a:ext cx="1485616" cy="5632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华文新魏" pitchFamily="2" charset="-122"/>
              <a:ea typeface="华文新魏" pitchFamily="2" charset="-122"/>
            </a:rPr>
            <a:t>基本介绍</a:t>
          </a:r>
          <a:endParaRPr lang="zh-CN" altLang="en-US" sz="2400" kern="1200" dirty="0">
            <a:latin typeface="华文新魏" pitchFamily="2" charset="-122"/>
            <a:ea typeface="华文新魏" pitchFamily="2" charset="-122"/>
          </a:endParaRPr>
        </a:p>
      </dsp:txBody>
      <dsp:txXfrm>
        <a:off x="4286508" y="897782"/>
        <a:ext cx="1452624" cy="530215"/>
      </dsp:txXfrm>
    </dsp:sp>
    <dsp:sp modelId="{B02EFC6B-8870-4BC9-96EE-B0FBD940FB6F}">
      <dsp:nvSpPr>
        <dsp:cNvPr id="0" name=""/>
        <dsp:cNvSpPr/>
      </dsp:nvSpPr>
      <dsp:spPr>
        <a:xfrm>
          <a:off x="5755629" y="1153780"/>
          <a:ext cx="450565" cy="18219"/>
        </a:xfrm>
        <a:custGeom>
          <a:avLst/>
          <a:gdLst/>
          <a:ahLst/>
          <a:cxnLst/>
          <a:rect l="0" t="0" r="0" b="0"/>
          <a:pathLst>
            <a:path>
              <a:moveTo>
                <a:pt x="0" y="9109"/>
              </a:moveTo>
              <a:lnTo>
                <a:pt x="450565" y="910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969648" y="1151625"/>
        <a:ext cx="22528" cy="22528"/>
      </dsp:txXfrm>
    </dsp:sp>
    <dsp:sp modelId="{6CAE77AD-997E-4E4F-B6C4-9DB2873341CC}">
      <dsp:nvSpPr>
        <dsp:cNvPr id="0" name=""/>
        <dsp:cNvSpPr/>
      </dsp:nvSpPr>
      <dsp:spPr>
        <a:xfrm>
          <a:off x="6206195" y="881286"/>
          <a:ext cx="2472029" cy="5632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华文新魏" pitchFamily="2" charset="-122"/>
              <a:ea typeface="华文新魏" pitchFamily="2" charset="-122"/>
            </a:rPr>
            <a:t>《Scratch</a:t>
          </a:r>
          <a:r>
            <a:rPr lang="zh-CN" altLang="en-US" sz="2000" kern="1200" dirty="0" smtClean="0">
              <a:latin typeface="华文新魏" pitchFamily="2" charset="-122"/>
              <a:ea typeface="华文新魏" pitchFamily="2" charset="-122"/>
            </a:rPr>
            <a:t>之初体验</a:t>
          </a:r>
          <a:r>
            <a:rPr lang="en-US" altLang="zh-CN" sz="2000" kern="1200" dirty="0" smtClean="0">
              <a:latin typeface="华文新魏" pitchFamily="2" charset="-122"/>
              <a:ea typeface="华文新魏" pitchFamily="2" charset="-122"/>
            </a:rPr>
            <a:t>》</a:t>
          </a:r>
          <a:endParaRPr lang="zh-CN" altLang="en-US" sz="2000" kern="1200" dirty="0">
            <a:latin typeface="华文新魏" pitchFamily="2" charset="-122"/>
            <a:ea typeface="华文新魏" pitchFamily="2" charset="-122"/>
          </a:endParaRPr>
        </a:p>
      </dsp:txBody>
      <dsp:txXfrm>
        <a:off x="6222691" y="897782"/>
        <a:ext cx="2439037" cy="530215"/>
      </dsp:txXfrm>
    </dsp:sp>
    <dsp:sp modelId="{6DE40F62-AF3F-4565-A239-32B33387D010}">
      <dsp:nvSpPr>
        <dsp:cNvPr id="0" name=""/>
        <dsp:cNvSpPr/>
      </dsp:nvSpPr>
      <dsp:spPr>
        <a:xfrm rot="18021557">
          <a:off x="3582538" y="2195513"/>
          <a:ext cx="913332" cy="18219"/>
        </a:xfrm>
        <a:custGeom>
          <a:avLst/>
          <a:gdLst/>
          <a:ahLst/>
          <a:cxnLst/>
          <a:rect l="0" t="0" r="0" b="0"/>
          <a:pathLst>
            <a:path>
              <a:moveTo>
                <a:pt x="0" y="9109"/>
              </a:moveTo>
              <a:lnTo>
                <a:pt x="913332" y="910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016371" y="2181789"/>
        <a:ext cx="45666" cy="45666"/>
      </dsp:txXfrm>
    </dsp:sp>
    <dsp:sp modelId="{1B1717C8-75A9-425A-88E9-85D5BFC884E7}">
      <dsp:nvSpPr>
        <dsp:cNvPr id="0" name=""/>
        <dsp:cNvSpPr/>
      </dsp:nvSpPr>
      <dsp:spPr>
        <a:xfrm>
          <a:off x="4270012" y="1528974"/>
          <a:ext cx="1464676" cy="5632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华文新魏" pitchFamily="2" charset="-122"/>
              <a:ea typeface="华文新魏" pitchFamily="2" charset="-122"/>
            </a:rPr>
            <a:t>动画</a:t>
          </a:r>
          <a:endParaRPr lang="zh-CN" altLang="en-US" sz="2400" kern="1200" dirty="0">
            <a:latin typeface="华文新魏" pitchFamily="2" charset="-122"/>
            <a:ea typeface="华文新魏" pitchFamily="2" charset="-122"/>
          </a:endParaRPr>
        </a:p>
      </dsp:txBody>
      <dsp:txXfrm>
        <a:off x="4286508" y="1545470"/>
        <a:ext cx="1431684" cy="530215"/>
      </dsp:txXfrm>
    </dsp:sp>
    <dsp:sp modelId="{A1953EFA-63EC-466B-8BFE-4627119821BF}">
      <dsp:nvSpPr>
        <dsp:cNvPr id="0" name=""/>
        <dsp:cNvSpPr/>
      </dsp:nvSpPr>
      <dsp:spPr>
        <a:xfrm>
          <a:off x="5734689" y="1801468"/>
          <a:ext cx="450565" cy="18219"/>
        </a:xfrm>
        <a:custGeom>
          <a:avLst/>
          <a:gdLst/>
          <a:ahLst/>
          <a:cxnLst/>
          <a:rect l="0" t="0" r="0" b="0"/>
          <a:pathLst>
            <a:path>
              <a:moveTo>
                <a:pt x="0" y="9109"/>
              </a:moveTo>
              <a:lnTo>
                <a:pt x="450565" y="910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948708" y="1799313"/>
        <a:ext cx="22528" cy="22528"/>
      </dsp:txXfrm>
    </dsp:sp>
    <dsp:sp modelId="{2BB350EE-2210-4570-80B9-8A9283C94EC0}">
      <dsp:nvSpPr>
        <dsp:cNvPr id="0" name=""/>
        <dsp:cNvSpPr/>
      </dsp:nvSpPr>
      <dsp:spPr>
        <a:xfrm>
          <a:off x="6185255" y="1528974"/>
          <a:ext cx="2506745" cy="5632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华文新魏" pitchFamily="2" charset="-122"/>
              <a:ea typeface="华文新魏" pitchFamily="2" charset="-122"/>
            </a:rPr>
            <a:t>《</a:t>
          </a:r>
          <a:r>
            <a:rPr lang="zh-CN" altLang="en-US" sz="2000" kern="1200" dirty="0" smtClean="0">
              <a:latin typeface="华文新魏" pitchFamily="2" charset="-122"/>
              <a:ea typeface="华文新魏" pitchFamily="2" charset="-122"/>
            </a:rPr>
            <a:t>跳芭蕾的小女孩</a:t>
          </a:r>
          <a:r>
            <a:rPr lang="en-US" altLang="zh-CN" sz="2000" kern="1200" dirty="0" smtClean="0">
              <a:latin typeface="华文新魏" pitchFamily="2" charset="-122"/>
              <a:ea typeface="华文新魏" pitchFamily="2" charset="-122"/>
            </a:rPr>
            <a:t>》</a:t>
          </a:r>
          <a:endParaRPr lang="zh-CN" altLang="en-US" sz="2000" kern="1200" dirty="0">
            <a:latin typeface="华文新魏" pitchFamily="2" charset="-122"/>
            <a:ea typeface="华文新魏" pitchFamily="2" charset="-122"/>
          </a:endParaRPr>
        </a:p>
      </dsp:txBody>
      <dsp:txXfrm>
        <a:off x="6201751" y="1545470"/>
        <a:ext cx="2473753" cy="530215"/>
      </dsp:txXfrm>
    </dsp:sp>
    <dsp:sp modelId="{AFA250C0-C650-486D-AD60-10F6E356EE5E}">
      <dsp:nvSpPr>
        <dsp:cNvPr id="0" name=""/>
        <dsp:cNvSpPr/>
      </dsp:nvSpPr>
      <dsp:spPr>
        <a:xfrm rot="1300344">
          <a:off x="3790839" y="2681279"/>
          <a:ext cx="496730" cy="18219"/>
        </a:xfrm>
        <a:custGeom>
          <a:avLst/>
          <a:gdLst/>
          <a:ahLst/>
          <a:cxnLst/>
          <a:rect l="0" t="0" r="0" b="0"/>
          <a:pathLst>
            <a:path>
              <a:moveTo>
                <a:pt x="0" y="9109"/>
              </a:moveTo>
              <a:lnTo>
                <a:pt x="496730" y="910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026786" y="2677971"/>
        <a:ext cx="24836" cy="24836"/>
      </dsp:txXfrm>
    </dsp:sp>
    <dsp:sp modelId="{5E793A27-3DDC-4206-9011-DB1916B875E6}">
      <dsp:nvSpPr>
        <dsp:cNvPr id="0" name=""/>
        <dsp:cNvSpPr/>
      </dsp:nvSpPr>
      <dsp:spPr>
        <a:xfrm>
          <a:off x="4270012" y="2500506"/>
          <a:ext cx="1406756" cy="5632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华文新魏" pitchFamily="2" charset="-122"/>
              <a:ea typeface="华文新魏" pitchFamily="2" charset="-122"/>
            </a:rPr>
            <a:t>游戏</a:t>
          </a:r>
          <a:endParaRPr lang="zh-CN" altLang="en-US" sz="2400" kern="1200" dirty="0">
            <a:latin typeface="华文新魏" pitchFamily="2" charset="-122"/>
            <a:ea typeface="华文新魏" pitchFamily="2" charset="-122"/>
          </a:endParaRPr>
        </a:p>
      </dsp:txBody>
      <dsp:txXfrm>
        <a:off x="4286508" y="2517002"/>
        <a:ext cx="1373764" cy="530215"/>
      </dsp:txXfrm>
    </dsp:sp>
    <dsp:sp modelId="{D8C585A9-B523-4E28-8DB0-D844C230A7A6}">
      <dsp:nvSpPr>
        <dsp:cNvPr id="0" name=""/>
        <dsp:cNvSpPr/>
      </dsp:nvSpPr>
      <dsp:spPr>
        <a:xfrm rot="19457599">
          <a:off x="5624615" y="2611078"/>
          <a:ext cx="554873" cy="18219"/>
        </a:xfrm>
        <a:custGeom>
          <a:avLst/>
          <a:gdLst/>
          <a:ahLst/>
          <a:cxnLst/>
          <a:rect l="0" t="0" r="0" b="0"/>
          <a:pathLst>
            <a:path>
              <a:moveTo>
                <a:pt x="0" y="9109"/>
              </a:moveTo>
              <a:lnTo>
                <a:pt x="554873" y="910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888180" y="2606316"/>
        <a:ext cx="27743" cy="27743"/>
      </dsp:txXfrm>
    </dsp:sp>
    <dsp:sp modelId="{2ACFAF3C-7461-4482-92EE-45A17D2C5765}">
      <dsp:nvSpPr>
        <dsp:cNvPr id="0" name=""/>
        <dsp:cNvSpPr/>
      </dsp:nvSpPr>
      <dsp:spPr>
        <a:xfrm>
          <a:off x="6127335" y="2176662"/>
          <a:ext cx="2567571" cy="5632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华文新魏" pitchFamily="2" charset="-122"/>
              <a:ea typeface="华文新魏" pitchFamily="2" charset="-122"/>
            </a:rPr>
            <a:t>《</a:t>
          </a:r>
          <a:r>
            <a:rPr lang="zh-CN" altLang="en-US" sz="2000" kern="1200" dirty="0" smtClean="0">
              <a:latin typeface="华文新魏" pitchFamily="2" charset="-122"/>
              <a:ea typeface="华文新魏" pitchFamily="2" charset="-122"/>
            </a:rPr>
            <a:t>猜猜裙子的价格</a:t>
          </a:r>
          <a:r>
            <a:rPr lang="en-US" altLang="zh-CN" sz="2000" kern="1200" dirty="0" smtClean="0">
              <a:latin typeface="华文新魏" pitchFamily="2" charset="-122"/>
              <a:ea typeface="华文新魏" pitchFamily="2" charset="-122"/>
            </a:rPr>
            <a:t>》</a:t>
          </a:r>
          <a:endParaRPr lang="zh-CN" altLang="en-US" sz="2000" kern="1200" dirty="0">
            <a:latin typeface="华文新魏" pitchFamily="2" charset="-122"/>
            <a:ea typeface="华文新魏" pitchFamily="2" charset="-122"/>
          </a:endParaRPr>
        </a:p>
      </dsp:txBody>
      <dsp:txXfrm>
        <a:off x="6143831" y="2193158"/>
        <a:ext cx="2534579" cy="530215"/>
      </dsp:txXfrm>
    </dsp:sp>
    <dsp:sp modelId="{8C0D9DC0-57D8-4B36-8625-EB738724A1C7}">
      <dsp:nvSpPr>
        <dsp:cNvPr id="0" name=""/>
        <dsp:cNvSpPr/>
      </dsp:nvSpPr>
      <dsp:spPr>
        <a:xfrm rot="2142401">
          <a:off x="5624615" y="2934922"/>
          <a:ext cx="554873" cy="18219"/>
        </a:xfrm>
        <a:custGeom>
          <a:avLst/>
          <a:gdLst/>
          <a:ahLst/>
          <a:cxnLst/>
          <a:rect l="0" t="0" r="0" b="0"/>
          <a:pathLst>
            <a:path>
              <a:moveTo>
                <a:pt x="0" y="9109"/>
              </a:moveTo>
              <a:lnTo>
                <a:pt x="554873" y="910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888180" y="2930160"/>
        <a:ext cx="27743" cy="27743"/>
      </dsp:txXfrm>
    </dsp:sp>
    <dsp:sp modelId="{FBD4190D-8EFE-431E-B620-5434D61D90A5}">
      <dsp:nvSpPr>
        <dsp:cNvPr id="0" name=""/>
        <dsp:cNvSpPr/>
      </dsp:nvSpPr>
      <dsp:spPr>
        <a:xfrm>
          <a:off x="6127335" y="2824351"/>
          <a:ext cx="2506452" cy="5632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华文新魏" pitchFamily="2" charset="-122"/>
              <a:ea typeface="华文新魏" pitchFamily="2" charset="-122"/>
            </a:rPr>
            <a:t>《</a:t>
          </a:r>
          <a:r>
            <a:rPr lang="zh-CN" altLang="en-US" sz="2000" kern="1200" dirty="0" smtClean="0">
              <a:latin typeface="华文新魏" pitchFamily="2" charset="-122"/>
              <a:ea typeface="华文新魏" pitchFamily="2" charset="-122"/>
            </a:rPr>
            <a:t>猫和老鼠</a:t>
          </a:r>
          <a:r>
            <a:rPr lang="en-US" altLang="zh-CN" sz="2000" kern="1200" dirty="0" smtClean="0">
              <a:latin typeface="华文新魏" pitchFamily="2" charset="-122"/>
              <a:ea typeface="华文新魏" pitchFamily="2" charset="-122"/>
            </a:rPr>
            <a:t>》</a:t>
          </a:r>
          <a:endParaRPr lang="zh-CN" altLang="en-US" sz="2000" kern="1200" dirty="0">
            <a:latin typeface="华文新魏" pitchFamily="2" charset="-122"/>
            <a:ea typeface="华文新魏" pitchFamily="2" charset="-122"/>
          </a:endParaRPr>
        </a:p>
      </dsp:txBody>
      <dsp:txXfrm>
        <a:off x="6143831" y="2840847"/>
        <a:ext cx="2473460" cy="530215"/>
      </dsp:txXfrm>
    </dsp:sp>
    <dsp:sp modelId="{E38AC455-8F42-4417-8C1C-88479348A88C}">
      <dsp:nvSpPr>
        <dsp:cNvPr id="0" name=""/>
        <dsp:cNvSpPr/>
      </dsp:nvSpPr>
      <dsp:spPr>
        <a:xfrm rot="4359847">
          <a:off x="3264608" y="3328967"/>
          <a:ext cx="1549191" cy="18219"/>
        </a:xfrm>
        <a:custGeom>
          <a:avLst/>
          <a:gdLst/>
          <a:ahLst/>
          <a:cxnLst/>
          <a:rect l="0" t="0" r="0" b="0"/>
          <a:pathLst>
            <a:path>
              <a:moveTo>
                <a:pt x="0" y="9109"/>
              </a:moveTo>
              <a:lnTo>
                <a:pt x="1549191" y="910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000474" y="3299347"/>
        <a:ext cx="77459" cy="77459"/>
      </dsp:txXfrm>
    </dsp:sp>
    <dsp:sp modelId="{4501AFED-3085-4B5D-96C3-973A1F91A979}">
      <dsp:nvSpPr>
        <dsp:cNvPr id="0" name=""/>
        <dsp:cNvSpPr/>
      </dsp:nvSpPr>
      <dsp:spPr>
        <a:xfrm>
          <a:off x="4270012" y="3795883"/>
          <a:ext cx="1349185" cy="5632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华文新魏" pitchFamily="2" charset="-122"/>
              <a:ea typeface="华文新魏" pitchFamily="2" charset="-122"/>
            </a:rPr>
            <a:t>拓展功能</a:t>
          </a:r>
          <a:endParaRPr lang="zh-CN" altLang="en-US" sz="2400" kern="1200" dirty="0">
            <a:latin typeface="华文新魏" pitchFamily="2" charset="-122"/>
            <a:ea typeface="华文新魏" pitchFamily="2" charset="-122"/>
          </a:endParaRPr>
        </a:p>
      </dsp:txBody>
      <dsp:txXfrm>
        <a:off x="4286508" y="3812379"/>
        <a:ext cx="1316193" cy="530215"/>
      </dsp:txXfrm>
    </dsp:sp>
    <dsp:sp modelId="{9B3C4D29-0E82-4BFD-8547-1959FACC5933}">
      <dsp:nvSpPr>
        <dsp:cNvPr id="0" name=""/>
        <dsp:cNvSpPr/>
      </dsp:nvSpPr>
      <dsp:spPr>
        <a:xfrm rot="19457599">
          <a:off x="5567044" y="3906455"/>
          <a:ext cx="554873" cy="18219"/>
        </a:xfrm>
        <a:custGeom>
          <a:avLst/>
          <a:gdLst/>
          <a:ahLst/>
          <a:cxnLst/>
          <a:rect l="0" t="0" r="0" b="0"/>
          <a:pathLst>
            <a:path>
              <a:moveTo>
                <a:pt x="0" y="9109"/>
              </a:moveTo>
              <a:lnTo>
                <a:pt x="554873" y="910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830609" y="3901693"/>
        <a:ext cx="27743" cy="27743"/>
      </dsp:txXfrm>
    </dsp:sp>
    <dsp:sp modelId="{897CFF05-D12F-4427-927B-3FC82853FB7E}">
      <dsp:nvSpPr>
        <dsp:cNvPr id="0" name=""/>
        <dsp:cNvSpPr/>
      </dsp:nvSpPr>
      <dsp:spPr>
        <a:xfrm>
          <a:off x="6069764" y="3472039"/>
          <a:ext cx="1941544" cy="5632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华文新魏" pitchFamily="2" charset="-122"/>
              <a:ea typeface="华文新魏" pitchFamily="2" charset="-122"/>
            </a:rPr>
            <a:t>画笔拓展功能</a:t>
          </a:r>
          <a:endParaRPr lang="zh-CN" altLang="en-US" sz="2000" kern="1200" dirty="0">
            <a:latin typeface="华文新魏" pitchFamily="2" charset="-122"/>
            <a:ea typeface="华文新魏" pitchFamily="2" charset="-122"/>
          </a:endParaRPr>
        </a:p>
      </dsp:txBody>
      <dsp:txXfrm>
        <a:off x="6086260" y="3488535"/>
        <a:ext cx="1908552" cy="530215"/>
      </dsp:txXfrm>
    </dsp:sp>
    <dsp:sp modelId="{6C737122-AF8D-410E-B746-4187A7F38AA4}">
      <dsp:nvSpPr>
        <dsp:cNvPr id="0" name=""/>
        <dsp:cNvSpPr/>
      </dsp:nvSpPr>
      <dsp:spPr>
        <a:xfrm>
          <a:off x="8011308" y="3744533"/>
          <a:ext cx="450565" cy="18219"/>
        </a:xfrm>
        <a:custGeom>
          <a:avLst/>
          <a:gdLst/>
          <a:ahLst/>
          <a:cxnLst/>
          <a:rect l="0" t="0" r="0" b="0"/>
          <a:pathLst>
            <a:path>
              <a:moveTo>
                <a:pt x="0" y="9109"/>
              </a:moveTo>
              <a:lnTo>
                <a:pt x="450565" y="910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225326" y="3742378"/>
        <a:ext cx="22528" cy="22528"/>
      </dsp:txXfrm>
    </dsp:sp>
    <dsp:sp modelId="{92AD6ADB-A17A-48DB-9422-D472EAD45168}">
      <dsp:nvSpPr>
        <dsp:cNvPr id="0" name=""/>
        <dsp:cNvSpPr/>
      </dsp:nvSpPr>
      <dsp:spPr>
        <a:xfrm>
          <a:off x="8461874" y="3472039"/>
          <a:ext cx="1769428" cy="5632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华文新魏" pitchFamily="2" charset="-122"/>
              <a:ea typeface="华文新魏" pitchFamily="2" charset="-122"/>
            </a:rPr>
            <a:t>《</a:t>
          </a:r>
          <a:r>
            <a:rPr lang="zh-CN" altLang="en-US" sz="1800" kern="1200" dirty="0" smtClean="0">
              <a:latin typeface="华文新魏" pitchFamily="2" charset="-122"/>
              <a:ea typeface="华文新魏" pitchFamily="2" charset="-122"/>
            </a:rPr>
            <a:t>我是小画家</a:t>
          </a:r>
          <a:r>
            <a:rPr lang="en-US" altLang="zh-CN" sz="1800" kern="1200" dirty="0" smtClean="0">
              <a:latin typeface="华文新魏" pitchFamily="2" charset="-122"/>
              <a:ea typeface="华文新魏" pitchFamily="2" charset="-122"/>
            </a:rPr>
            <a:t>》</a:t>
          </a:r>
          <a:endParaRPr lang="zh-CN" altLang="en-US" sz="1800" kern="1200" dirty="0">
            <a:latin typeface="华文新魏" pitchFamily="2" charset="-122"/>
            <a:ea typeface="华文新魏" pitchFamily="2" charset="-122"/>
          </a:endParaRPr>
        </a:p>
      </dsp:txBody>
      <dsp:txXfrm>
        <a:off x="8478370" y="3488535"/>
        <a:ext cx="1736436" cy="530215"/>
      </dsp:txXfrm>
    </dsp:sp>
    <dsp:sp modelId="{D0AB334E-11BC-4D09-AB7E-929A3231615D}">
      <dsp:nvSpPr>
        <dsp:cNvPr id="0" name=""/>
        <dsp:cNvSpPr/>
      </dsp:nvSpPr>
      <dsp:spPr>
        <a:xfrm rot="2142401">
          <a:off x="5567044" y="4230299"/>
          <a:ext cx="554873" cy="18219"/>
        </a:xfrm>
        <a:custGeom>
          <a:avLst/>
          <a:gdLst/>
          <a:ahLst/>
          <a:cxnLst/>
          <a:rect l="0" t="0" r="0" b="0"/>
          <a:pathLst>
            <a:path>
              <a:moveTo>
                <a:pt x="0" y="9109"/>
              </a:moveTo>
              <a:lnTo>
                <a:pt x="554873" y="910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830609" y="4225537"/>
        <a:ext cx="27743" cy="27743"/>
      </dsp:txXfrm>
    </dsp:sp>
    <dsp:sp modelId="{DEE9F826-E89F-4F7A-A132-237BAB408E4D}">
      <dsp:nvSpPr>
        <dsp:cNvPr id="0" name=""/>
        <dsp:cNvSpPr/>
      </dsp:nvSpPr>
      <dsp:spPr>
        <a:xfrm>
          <a:off x="6069764" y="4119727"/>
          <a:ext cx="1925932" cy="5632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华文新魏" pitchFamily="2" charset="-122"/>
              <a:ea typeface="华文新魏" pitchFamily="2" charset="-122"/>
            </a:rPr>
            <a:t>音乐拓展功能</a:t>
          </a:r>
          <a:endParaRPr lang="zh-CN" altLang="en-US" sz="2000" kern="1200" dirty="0">
            <a:latin typeface="华文新魏" pitchFamily="2" charset="-122"/>
            <a:ea typeface="华文新魏" pitchFamily="2" charset="-122"/>
          </a:endParaRPr>
        </a:p>
      </dsp:txBody>
      <dsp:txXfrm>
        <a:off x="6086260" y="4136223"/>
        <a:ext cx="1892940" cy="530215"/>
      </dsp:txXfrm>
    </dsp:sp>
    <dsp:sp modelId="{AC4B585F-2531-4BDD-BD0C-064A1D530D6A}">
      <dsp:nvSpPr>
        <dsp:cNvPr id="0" name=""/>
        <dsp:cNvSpPr/>
      </dsp:nvSpPr>
      <dsp:spPr>
        <a:xfrm>
          <a:off x="7995696" y="4392221"/>
          <a:ext cx="450565" cy="18219"/>
        </a:xfrm>
        <a:custGeom>
          <a:avLst/>
          <a:gdLst/>
          <a:ahLst/>
          <a:cxnLst/>
          <a:rect l="0" t="0" r="0" b="0"/>
          <a:pathLst>
            <a:path>
              <a:moveTo>
                <a:pt x="0" y="9109"/>
              </a:moveTo>
              <a:lnTo>
                <a:pt x="450565" y="910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209714" y="4390067"/>
        <a:ext cx="22528" cy="22528"/>
      </dsp:txXfrm>
    </dsp:sp>
    <dsp:sp modelId="{205E1477-09C9-4034-A566-D8B4AF4417A5}">
      <dsp:nvSpPr>
        <dsp:cNvPr id="0" name=""/>
        <dsp:cNvSpPr/>
      </dsp:nvSpPr>
      <dsp:spPr>
        <a:xfrm>
          <a:off x="8446261" y="4119727"/>
          <a:ext cx="1795639" cy="5632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华文新魏" pitchFamily="2" charset="-122"/>
              <a:ea typeface="华文新魏" pitchFamily="2" charset="-122"/>
            </a:rPr>
            <a:t>《</a:t>
          </a:r>
          <a:r>
            <a:rPr lang="zh-CN" altLang="en-US" sz="1800" kern="1200" dirty="0" smtClean="0">
              <a:latin typeface="华文新魏" pitchFamily="2" charset="-122"/>
              <a:ea typeface="华文新魏" pitchFamily="2" charset="-122"/>
            </a:rPr>
            <a:t>小小演奏家</a:t>
          </a:r>
          <a:r>
            <a:rPr lang="en-US" altLang="zh-CN" sz="1800" kern="1200" dirty="0" smtClean="0">
              <a:latin typeface="华文新魏" pitchFamily="2" charset="-122"/>
              <a:ea typeface="华文新魏" pitchFamily="2" charset="-122"/>
            </a:rPr>
            <a:t>》</a:t>
          </a:r>
          <a:endParaRPr lang="zh-CN" altLang="en-US" sz="1800" kern="1200" dirty="0">
            <a:latin typeface="华文新魏" pitchFamily="2" charset="-122"/>
            <a:ea typeface="华文新魏" pitchFamily="2" charset="-122"/>
          </a:endParaRPr>
        </a:p>
      </dsp:txBody>
      <dsp:txXfrm>
        <a:off x="8462757" y="4136223"/>
        <a:ext cx="1762647" cy="530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F057F-C503-4354-B656-01B5AEED57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70B"/>
              </a:gs>
              <a:gs pos="100000">
                <a:srgbClr val="E5008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6"/>
          <p:cNvSpPr txBox="1"/>
          <p:nvPr userDrawn="1"/>
        </p:nvSpPr>
        <p:spPr>
          <a:xfrm>
            <a:off x="3020404" y="5190809"/>
            <a:ext cx="2560832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关注微信公众号查看使用教程和免费领取图标、模板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82" y="3850122"/>
            <a:ext cx="1993173" cy="1993173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6585601" y="3794362"/>
            <a:ext cx="4875773" cy="636304"/>
            <a:chOff x="721513" y="4633411"/>
            <a:chExt cx="4875773" cy="636304"/>
          </a:xfrm>
        </p:grpSpPr>
        <p:sp>
          <p:nvSpPr>
            <p:cNvPr id="11" name="椭圆 10"/>
            <p:cNvSpPr/>
            <p:nvPr/>
          </p:nvSpPr>
          <p:spPr>
            <a:xfrm>
              <a:off x="721513" y="463341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893071" y="4788474"/>
              <a:ext cx="293189" cy="334051"/>
              <a:chOff x="1807" y="2337"/>
              <a:chExt cx="574" cy="654"/>
            </a:xfrm>
            <a:solidFill>
              <a:schemeClr val="bg1"/>
            </a:solidFill>
          </p:grpSpPr>
          <p:sp>
            <p:nvSpPr>
              <p:cNvPr id="14" name="Freeform 5"/>
              <p:cNvSpPr/>
              <p:nvPr/>
            </p:nvSpPr>
            <p:spPr bwMode="auto">
              <a:xfrm>
                <a:off x="1852" y="2337"/>
                <a:ext cx="529" cy="654"/>
              </a:xfrm>
              <a:custGeom>
                <a:avLst/>
                <a:gdLst>
                  <a:gd name="T0" fmla="*/ 2355 w 2387"/>
                  <a:gd name="T1" fmla="*/ 0 h 2947"/>
                  <a:gd name="T2" fmla="*/ 2386 w 2387"/>
                  <a:gd name="T3" fmla="*/ 811 h 2947"/>
                  <a:gd name="T4" fmla="*/ 2343 w 2387"/>
                  <a:gd name="T5" fmla="*/ 855 h 2947"/>
                  <a:gd name="T6" fmla="*/ 2327 w 2387"/>
                  <a:gd name="T7" fmla="*/ 855 h 2947"/>
                  <a:gd name="T8" fmla="*/ 2284 w 2387"/>
                  <a:gd name="T9" fmla="*/ 821 h 2947"/>
                  <a:gd name="T10" fmla="*/ 2097 w 2387"/>
                  <a:gd name="T11" fmla="*/ 406 h 2947"/>
                  <a:gd name="T12" fmla="*/ 1770 w 2387"/>
                  <a:gd name="T13" fmla="*/ 306 h 2947"/>
                  <a:gd name="T14" fmla="*/ 1504 w 2387"/>
                  <a:gd name="T15" fmla="*/ 306 h 2947"/>
                  <a:gd name="T16" fmla="*/ 1462 w 2387"/>
                  <a:gd name="T17" fmla="*/ 349 h 2947"/>
                  <a:gd name="T18" fmla="*/ 1462 w 2387"/>
                  <a:gd name="T19" fmla="*/ 2484 h 2947"/>
                  <a:gd name="T20" fmla="*/ 1524 w 2387"/>
                  <a:gd name="T21" fmla="*/ 2780 h 2947"/>
                  <a:gd name="T22" fmla="*/ 1527 w 2387"/>
                  <a:gd name="T23" fmla="*/ 2784 h 2947"/>
                  <a:gd name="T24" fmla="*/ 1766 w 2387"/>
                  <a:gd name="T25" fmla="*/ 2862 h 2947"/>
                  <a:gd name="T26" fmla="*/ 1806 w 2387"/>
                  <a:gd name="T27" fmla="*/ 2905 h 2947"/>
                  <a:gd name="T28" fmla="*/ 1763 w 2387"/>
                  <a:gd name="T29" fmla="*/ 2947 h 2947"/>
                  <a:gd name="T30" fmla="*/ 639 w 2387"/>
                  <a:gd name="T31" fmla="*/ 2947 h 2947"/>
                  <a:gd name="T32" fmla="*/ 597 w 2387"/>
                  <a:gd name="T33" fmla="*/ 2905 h 2947"/>
                  <a:gd name="T34" fmla="*/ 636 w 2387"/>
                  <a:gd name="T35" fmla="*/ 2862 h 2947"/>
                  <a:gd name="T36" fmla="*/ 859 w 2387"/>
                  <a:gd name="T37" fmla="*/ 2769 h 2947"/>
                  <a:gd name="T38" fmla="*/ 865 w 2387"/>
                  <a:gd name="T39" fmla="*/ 2762 h 2947"/>
                  <a:gd name="T40" fmla="*/ 926 w 2387"/>
                  <a:gd name="T41" fmla="*/ 2433 h 2947"/>
                  <a:gd name="T42" fmla="*/ 926 w 2387"/>
                  <a:gd name="T43" fmla="*/ 349 h 2947"/>
                  <a:gd name="T44" fmla="*/ 883 w 2387"/>
                  <a:gd name="T45" fmla="*/ 306 h 2947"/>
                  <a:gd name="T46" fmla="*/ 618 w 2387"/>
                  <a:gd name="T47" fmla="*/ 306 h 2947"/>
                  <a:gd name="T48" fmla="*/ 292 w 2387"/>
                  <a:gd name="T49" fmla="*/ 405 h 2947"/>
                  <a:gd name="T50" fmla="*/ 290 w 2387"/>
                  <a:gd name="T51" fmla="*/ 406 h 2947"/>
                  <a:gd name="T52" fmla="*/ 103 w 2387"/>
                  <a:gd name="T53" fmla="*/ 819 h 2947"/>
                  <a:gd name="T54" fmla="*/ 61 w 2387"/>
                  <a:gd name="T55" fmla="*/ 854 h 2947"/>
                  <a:gd name="T56" fmla="*/ 44 w 2387"/>
                  <a:gd name="T57" fmla="*/ 854 h 2947"/>
                  <a:gd name="T58" fmla="*/ 2 w 2387"/>
                  <a:gd name="T59" fmla="*/ 809 h 2947"/>
                  <a:gd name="T60" fmla="*/ 31 w 2387"/>
                  <a:gd name="T61" fmla="*/ 41 h 2947"/>
                  <a:gd name="T62" fmla="*/ 74 w 2387"/>
                  <a:gd name="T63" fmla="*/ 0 h 2947"/>
                  <a:gd name="T64" fmla="*/ 2355 w 2387"/>
                  <a:gd name="T65" fmla="*/ 0 h 2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87" h="2947">
                    <a:moveTo>
                      <a:pt x="2355" y="0"/>
                    </a:moveTo>
                    <a:cubicBezTo>
                      <a:pt x="2386" y="811"/>
                      <a:pt x="2386" y="811"/>
                      <a:pt x="2386" y="811"/>
                    </a:cubicBezTo>
                    <a:cubicBezTo>
                      <a:pt x="2387" y="836"/>
                      <a:pt x="2368" y="855"/>
                      <a:pt x="2343" y="855"/>
                    </a:cubicBezTo>
                    <a:cubicBezTo>
                      <a:pt x="2327" y="855"/>
                      <a:pt x="2327" y="855"/>
                      <a:pt x="2327" y="855"/>
                    </a:cubicBezTo>
                    <a:cubicBezTo>
                      <a:pt x="2305" y="855"/>
                      <a:pt x="2289" y="840"/>
                      <a:pt x="2284" y="821"/>
                    </a:cubicBezTo>
                    <a:cubicBezTo>
                      <a:pt x="2241" y="608"/>
                      <a:pt x="2179" y="470"/>
                      <a:pt x="2097" y="406"/>
                    </a:cubicBezTo>
                    <a:cubicBezTo>
                      <a:pt x="2022" y="339"/>
                      <a:pt x="2007" y="306"/>
                      <a:pt x="1770" y="306"/>
                    </a:cubicBezTo>
                    <a:cubicBezTo>
                      <a:pt x="1504" y="306"/>
                      <a:pt x="1504" y="306"/>
                      <a:pt x="1504" y="306"/>
                    </a:cubicBezTo>
                    <a:cubicBezTo>
                      <a:pt x="1480" y="306"/>
                      <a:pt x="1462" y="326"/>
                      <a:pt x="1462" y="349"/>
                    </a:cubicBezTo>
                    <a:cubicBezTo>
                      <a:pt x="1462" y="2484"/>
                      <a:pt x="1462" y="2484"/>
                      <a:pt x="1462" y="2484"/>
                    </a:cubicBezTo>
                    <a:cubicBezTo>
                      <a:pt x="1462" y="2638"/>
                      <a:pt x="1483" y="2736"/>
                      <a:pt x="1524" y="2780"/>
                    </a:cubicBezTo>
                    <a:cubicBezTo>
                      <a:pt x="1527" y="2784"/>
                      <a:pt x="1527" y="2784"/>
                      <a:pt x="1527" y="2784"/>
                    </a:cubicBezTo>
                    <a:cubicBezTo>
                      <a:pt x="1575" y="2823"/>
                      <a:pt x="1640" y="2849"/>
                      <a:pt x="1766" y="2862"/>
                    </a:cubicBezTo>
                    <a:cubicBezTo>
                      <a:pt x="1789" y="2864"/>
                      <a:pt x="1806" y="2884"/>
                      <a:pt x="1806" y="2905"/>
                    </a:cubicBezTo>
                    <a:cubicBezTo>
                      <a:pt x="1806" y="2929"/>
                      <a:pt x="1786" y="2947"/>
                      <a:pt x="1763" y="2947"/>
                    </a:cubicBezTo>
                    <a:cubicBezTo>
                      <a:pt x="639" y="2947"/>
                      <a:pt x="639" y="2947"/>
                      <a:pt x="639" y="2947"/>
                    </a:cubicBezTo>
                    <a:cubicBezTo>
                      <a:pt x="615" y="2947"/>
                      <a:pt x="597" y="2928"/>
                      <a:pt x="597" y="2905"/>
                    </a:cubicBezTo>
                    <a:cubicBezTo>
                      <a:pt x="597" y="2882"/>
                      <a:pt x="613" y="2864"/>
                      <a:pt x="636" y="2862"/>
                    </a:cubicBezTo>
                    <a:cubicBezTo>
                      <a:pt x="762" y="2849"/>
                      <a:pt x="823" y="2818"/>
                      <a:pt x="859" y="2769"/>
                    </a:cubicBezTo>
                    <a:cubicBezTo>
                      <a:pt x="860" y="2767"/>
                      <a:pt x="862" y="2764"/>
                      <a:pt x="865" y="2762"/>
                    </a:cubicBezTo>
                    <a:cubicBezTo>
                      <a:pt x="906" y="2726"/>
                      <a:pt x="926" y="2617"/>
                      <a:pt x="926" y="2433"/>
                    </a:cubicBezTo>
                    <a:cubicBezTo>
                      <a:pt x="926" y="349"/>
                      <a:pt x="926" y="349"/>
                      <a:pt x="926" y="349"/>
                    </a:cubicBezTo>
                    <a:cubicBezTo>
                      <a:pt x="926" y="324"/>
                      <a:pt x="906" y="306"/>
                      <a:pt x="883" y="306"/>
                    </a:cubicBezTo>
                    <a:cubicBezTo>
                      <a:pt x="618" y="306"/>
                      <a:pt x="618" y="306"/>
                      <a:pt x="618" y="306"/>
                    </a:cubicBezTo>
                    <a:cubicBezTo>
                      <a:pt x="382" y="306"/>
                      <a:pt x="366" y="339"/>
                      <a:pt x="292" y="405"/>
                    </a:cubicBezTo>
                    <a:cubicBezTo>
                      <a:pt x="290" y="406"/>
                      <a:pt x="290" y="406"/>
                      <a:pt x="290" y="406"/>
                    </a:cubicBezTo>
                    <a:cubicBezTo>
                      <a:pt x="208" y="470"/>
                      <a:pt x="146" y="608"/>
                      <a:pt x="103" y="819"/>
                    </a:cubicBezTo>
                    <a:cubicBezTo>
                      <a:pt x="98" y="839"/>
                      <a:pt x="82" y="854"/>
                      <a:pt x="61" y="854"/>
                    </a:cubicBezTo>
                    <a:cubicBezTo>
                      <a:pt x="44" y="854"/>
                      <a:pt x="44" y="854"/>
                      <a:pt x="44" y="854"/>
                    </a:cubicBezTo>
                    <a:cubicBezTo>
                      <a:pt x="20" y="854"/>
                      <a:pt x="0" y="834"/>
                      <a:pt x="2" y="809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3" y="18"/>
                      <a:pt x="51" y="0"/>
                      <a:pt x="74" y="0"/>
                    </a:cubicBezTo>
                    <a:cubicBezTo>
                      <a:pt x="2355" y="0"/>
                      <a:pt x="2355" y="0"/>
                      <a:pt x="23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 6"/>
              <p:cNvSpPr/>
              <p:nvPr/>
            </p:nvSpPr>
            <p:spPr bwMode="auto">
              <a:xfrm>
                <a:off x="1807" y="2770"/>
                <a:ext cx="179" cy="221"/>
              </a:xfrm>
              <a:custGeom>
                <a:avLst/>
                <a:gdLst>
                  <a:gd name="T0" fmla="*/ 798 w 808"/>
                  <a:gd name="T1" fmla="*/ 2 h 998"/>
                  <a:gd name="T2" fmla="*/ 808 w 808"/>
                  <a:gd name="T3" fmla="*/ 276 h 998"/>
                  <a:gd name="T4" fmla="*/ 793 w 808"/>
                  <a:gd name="T5" fmla="*/ 290 h 998"/>
                  <a:gd name="T6" fmla="*/ 788 w 808"/>
                  <a:gd name="T7" fmla="*/ 290 h 998"/>
                  <a:gd name="T8" fmla="*/ 773 w 808"/>
                  <a:gd name="T9" fmla="*/ 279 h 998"/>
                  <a:gd name="T10" fmla="*/ 709 w 808"/>
                  <a:gd name="T11" fmla="*/ 140 h 998"/>
                  <a:gd name="T12" fmla="*/ 598 w 808"/>
                  <a:gd name="T13" fmla="*/ 105 h 998"/>
                  <a:gd name="T14" fmla="*/ 508 w 808"/>
                  <a:gd name="T15" fmla="*/ 105 h 998"/>
                  <a:gd name="T16" fmla="*/ 493 w 808"/>
                  <a:gd name="T17" fmla="*/ 120 h 998"/>
                  <a:gd name="T18" fmla="*/ 493 w 808"/>
                  <a:gd name="T19" fmla="*/ 841 h 998"/>
                  <a:gd name="T20" fmla="*/ 514 w 808"/>
                  <a:gd name="T21" fmla="*/ 941 h 998"/>
                  <a:gd name="T22" fmla="*/ 516 w 808"/>
                  <a:gd name="T23" fmla="*/ 942 h 998"/>
                  <a:gd name="T24" fmla="*/ 596 w 808"/>
                  <a:gd name="T25" fmla="*/ 969 h 998"/>
                  <a:gd name="T26" fmla="*/ 609 w 808"/>
                  <a:gd name="T27" fmla="*/ 983 h 998"/>
                  <a:gd name="T28" fmla="*/ 595 w 808"/>
                  <a:gd name="T29" fmla="*/ 998 h 998"/>
                  <a:gd name="T30" fmla="*/ 215 w 808"/>
                  <a:gd name="T31" fmla="*/ 998 h 998"/>
                  <a:gd name="T32" fmla="*/ 200 w 808"/>
                  <a:gd name="T33" fmla="*/ 983 h 998"/>
                  <a:gd name="T34" fmla="*/ 213 w 808"/>
                  <a:gd name="T35" fmla="*/ 969 h 998"/>
                  <a:gd name="T36" fmla="*/ 288 w 808"/>
                  <a:gd name="T37" fmla="*/ 937 h 998"/>
                  <a:gd name="T38" fmla="*/ 290 w 808"/>
                  <a:gd name="T39" fmla="*/ 936 h 998"/>
                  <a:gd name="T40" fmla="*/ 311 w 808"/>
                  <a:gd name="T41" fmla="*/ 824 h 998"/>
                  <a:gd name="T42" fmla="*/ 311 w 808"/>
                  <a:gd name="T43" fmla="*/ 122 h 998"/>
                  <a:gd name="T44" fmla="*/ 297 w 808"/>
                  <a:gd name="T45" fmla="*/ 107 h 998"/>
                  <a:gd name="T46" fmla="*/ 206 w 808"/>
                  <a:gd name="T47" fmla="*/ 107 h 998"/>
                  <a:gd name="T48" fmla="*/ 97 w 808"/>
                  <a:gd name="T49" fmla="*/ 140 h 998"/>
                  <a:gd name="T50" fmla="*/ 34 w 808"/>
                  <a:gd name="T51" fmla="*/ 279 h 998"/>
                  <a:gd name="T52" fmla="*/ 20 w 808"/>
                  <a:gd name="T53" fmla="*/ 290 h 998"/>
                  <a:gd name="T54" fmla="*/ 15 w 808"/>
                  <a:gd name="T55" fmla="*/ 290 h 998"/>
                  <a:gd name="T56" fmla="*/ 0 w 808"/>
                  <a:gd name="T57" fmla="*/ 276 h 998"/>
                  <a:gd name="T58" fmla="*/ 10 w 808"/>
                  <a:gd name="T59" fmla="*/ 15 h 998"/>
                  <a:gd name="T60" fmla="*/ 25 w 808"/>
                  <a:gd name="T61" fmla="*/ 0 h 998"/>
                  <a:gd name="T62" fmla="*/ 798 w 808"/>
                  <a:gd name="T63" fmla="*/ 0 h 998"/>
                  <a:gd name="T64" fmla="*/ 798 w 808"/>
                  <a:gd name="T65" fmla="*/ 2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8" h="998">
                    <a:moveTo>
                      <a:pt x="798" y="2"/>
                    </a:moveTo>
                    <a:cubicBezTo>
                      <a:pt x="808" y="276"/>
                      <a:pt x="808" y="276"/>
                      <a:pt x="808" y="276"/>
                    </a:cubicBezTo>
                    <a:cubicBezTo>
                      <a:pt x="808" y="284"/>
                      <a:pt x="801" y="290"/>
                      <a:pt x="793" y="290"/>
                    </a:cubicBezTo>
                    <a:cubicBezTo>
                      <a:pt x="788" y="290"/>
                      <a:pt x="788" y="290"/>
                      <a:pt x="788" y="290"/>
                    </a:cubicBezTo>
                    <a:cubicBezTo>
                      <a:pt x="782" y="290"/>
                      <a:pt x="775" y="285"/>
                      <a:pt x="773" y="279"/>
                    </a:cubicBezTo>
                    <a:cubicBezTo>
                      <a:pt x="759" y="207"/>
                      <a:pt x="737" y="161"/>
                      <a:pt x="709" y="140"/>
                    </a:cubicBezTo>
                    <a:cubicBezTo>
                      <a:pt x="683" y="117"/>
                      <a:pt x="678" y="105"/>
                      <a:pt x="598" y="105"/>
                    </a:cubicBezTo>
                    <a:cubicBezTo>
                      <a:pt x="508" y="105"/>
                      <a:pt x="508" y="105"/>
                      <a:pt x="508" y="105"/>
                    </a:cubicBezTo>
                    <a:cubicBezTo>
                      <a:pt x="500" y="105"/>
                      <a:pt x="493" y="112"/>
                      <a:pt x="493" y="120"/>
                    </a:cubicBezTo>
                    <a:cubicBezTo>
                      <a:pt x="493" y="841"/>
                      <a:pt x="493" y="841"/>
                      <a:pt x="493" y="841"/>
                    </a:cubicBezTo>
                    <a:cubicBezTo>
                      <a:pt x="493" y="893"/>
                      <a:pt x="500" y="926"/>
                      <a:pt x="514" y="941"/>
                    </a:cubicBezTo>
                    <a:cubicBezTo>
                      <a:pt x="516" y="942"/>
                      <a:pt x="516" y="942"/>
                      <a:pt x="516" y="942"/>
                    </a:cubicBezTo>
                    <a:cubicBezTo>
                      <a:pt x="532" y="956"/>
                      <a:pt x="554" y="965"/>
                      <a:pt x="596" y="969"/>
                    </a:cubicBezTo>
                    <a:cubicBezTo>
                      <a:pt x="605" y="970"/>
                      <a:pt x="609" y="975"/>
                      <a:pt x="609" y="983"/>
                    </a:cubicBezTo>
                    <a:cubicBezTo>
                      <a:pt x="609" y="992"/>
                      <a:pt x="603" y="998"/>
                      <a:pt x="595" y="998"/>
                    </a:cubicBezTo>
                    <a:cubicBezTo>
                      <a:pt x="215" y="998"/>
                      <a:pt x="215" y="998"/>
                      <a:pt x="215" y="998"/>
                    </a:cubicBezTo>
                    <a:cubicBezTo>
                      <a:pt x="206" y="998"/>
                      <a:pt x="200" y="992"/>
                      <a:pt x="200" y="983"/>
                    </a:cubicBezTo>
                    <a:cubicBezTo>
                      <a:pt x="200" y="975"/>
                      <a:pt x="206" y="970"/>
                      <a:pt x="213" y="969"/>
                    </a:cubicBezTo>
                    <a:cubicBezTo>
                      <a:pt x="256" y="964"/>
                      <a:pt x="277" y="954"/>
                      <a:pt x="288" y="937"/>
                    </a:cubicBezTo>
                    <a:cubicBezTo>
                      <a:pt x="288" y="936"/>
                      <a:pt x="290" y="936"/>
                      <a:pt x="290" y="936"/>
                    </a:cubicBezTo>
                    <a:cubicBezTo>
                      <a:pt x="303" y="923"/>
                      <a:pt x="311" y="887"/>
                      <a:pt x="311" y="824"/>
                    </a:cubicBezTo>
                    <a:cubicBezTo>
                      <a:pt x="311" y="122"/>
                      <a:pt x="311" y="122"/>
                      <a:pt x="311" y="122"/>
                    </a:cubicBezTo>
                    <a:cubicBezTo>
                      <a:pt x="311" y="113"/>
                      <a:pt x="305" y="107"/>
                      <a:pt x="297" y="107"/>
                    </a:cubicBezTo>
                    <a:cubicBezTo>
                      <a:pt x="206" y="107"/>
                      <a:pt x="206" y="107"/>
                      <a:pt x="206" y="107"/>
                    </a:cubicBezTo>
                    <a:cubicBezTo>
                      <a:pt x="126" y="107"/>
                      <a:pt x="121" y="118"/>
                      <a:pt x="97" y="140"/>
                    </a:cubicBezTo>
                    <a:cubicBezTo>
                      <a:pt x="69" y="161"/>
                      <a:pt x="48" y="207"/>
                      <a:pt x="34" y="279"/>
                    </a:cubicBezTo>
                    <a:cubicBezTo>
                      <a:pt x="33" y="285"/>
                      <a:pt x="26" y="290"/>
                      <a:pt x="20" y="290"/>
                    </a:cubicBezTo>
                    <a:cubicBezTo>
                      <a:pt x="15" y="290"/>
                      <a:pt x="15" y="290"/>
                      <a:pt x="15" y="290"/>
                    </a:cubicBezTo>
                    <a:cubicBezTo>
                      <a:pt x="7" y="290"/>
                      <a:pt x="0" y="284"/>
                      <a:pt x="0" y="276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7"/>
                      <a:pt x="16" y="0"/>
                      <a:pt x="25" y="0"/>
                    </a:cubicBezTo>
                    <a:cubicBezTo>
                      <a:pt x="798" y="0"/>
                      <a:pt x="798" y="0"/>
                      <a:pt x="798" y="0"/>
                    </a:cubicBezTo>
                    <a:cubicBezTo>
                      <a:pt x="798" y="2"/>
                      <a:pt x="798" y="2"/>
                      <a:pt x="79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485040" y="474644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字体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微软雅黑，商用请自行购买。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6585601" y="2404534"/>
            <a:ext cx="4875773" cy="636304"/>
            <a:chOff x="721513" y="3784751"/>
            <a:chExt cx="4875773" cy="636304"/>
          </a:xfrm>
        </p:grpSpPr>
        <p:grpSp>
          <p:nvGrpSpPr>
            <p:cNvPr id="17" name="Group 13"/>
            <p:cNvGrpSpPr>
              <a:grpSpLocks noChangeAspect="1"/>
            </p:cNvGrpSpPr>
            <p:nvPr/>
          </p:nvGrpSpPr>
          <p:grpSpPr bwMode="auto">
            <a:xfrm>
              <a:off x="851381" y="3914439"/>
              <a:ext cx="376569" cy="376929"/>
              <a:chOff x="4850" y="777"/>
              <a:chExt cx="1045" cy="1046"/>
            </a:xfrm>
            <a:solidFill>
              <a:schemeClr val="bg1"/>
            </a:solidFill>
          </p:grpSpPr>
          <p:sp>
            <p:nvSpPr>
              <p:cNvPr id="20" name="Freeform 14"/>
              <p:cNvSpPr/>
              <p:nvPr/>
            </p:nvSpPr>
            <p:spPr bwMode="auto">
              <a:xfrm>
                <a:off x="5532" y="785"/>
                <a:ext cx="354" cy="356"/>
              </a:xfrm>
              <a:custGeom>
                <a:avLst/>
                <a:gdLst>
                  <a:gd name="T0" fmla="*/ 894 w 990"/>
                  <a:gd name="T1" fmla="*/ 469 h 994"/>
                  <a:gd name="T2" fmla="*/ 521 w 990"/>
                  <a:gd name="T3" fmla="*/ 96 h 994"/>
                  <a:gd name="T4" fmla="*/ 184 w 990"/>
                  <a:gd name="T5" fmla="*/ 98 h 994"/>
                  <a:gd name="T6" fmla="*/ 0 w 990"/>
                  <a:gd name="T7" fmla="*/ 282 h 994"/>
                  <a:gd name="T8" fmla="*/ 712 w 990"/>
                  <a:gd name="T9" fmla="*/ 994 h 994"/>
                  <a:gd name="T10" fmla="*/ 894 w 990"/>
                  <a:gd name="T11" fmla="*/ 813 h 994"/>
                  <a:gd name="T12" fmla="*/ 894 w 990"/>
                  <a:gd name="T13" fmla="*/ 469 h 994"/>
                  <a:gd name="T14" fmla="*/ 894 w 990"/>
                  <a:gd name="T15" fmla="*/ 469 h 994"/>
                  <a:gd name="T16" fmla="*/ 894 w 990"/>
                  <a:gd name="T17" fmla="*/ 469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0" h="994">
                    <a:moveTo>
                      <a:pt x="894" y="469"/>
                    </a:moveTo>
                    <a:cubicBezTo>
                      <a:pt x="521" y="96"/>
                      <a:pt x="521" y="96"/>
                      <a:pt x="521" y="96"/>
                    </a:cubicBezTo>
                    <a:cubicBezTo>
                      <a:pt x="426" y="0"/>
                      <a:pt x="280" y="2"/>
                      <a:pt x="184" y="98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712" y="994"/>
                      <a:pt x="712" y="994"/>
                      <a:pt x="712" y="994"/>
                    </a:cubicBezTo>
                    <a:cubicBezTo>
                      <a:pt x="894" y="813"/>
                      <a:pt x="894" y="813"/>
                      <a:pt x="894" y="813"/>
                    </a:cubicBezTo>
                    <a:cubicBezTo>
                      <a:pt x="990" y="715"/>
                      <a:pt x="987" y="564"/>
                      <a:pt x="894" y="469"/>
                    </a:cubicBezTo>
                    <a:cubicBezTo>
                      <a:pt x="894" y="469"/>
                      <a:pt x="894" y="469"/>
                      <a:pt x="894" y="469"/>
                    </a:cubicBezTo>
                    <a:cubicBezTo>
                      <a:pt x="894" y="469"/>
                      <a:pt x="894" y="469"/>
                      <a:pt x="894" y="4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15"/>
              <p:cNvSpPr/>
              <p:nvPr/>
            </p:nvSpPr>
            <p:spPr bwMode="auto">
              <a:xfrm>
                <a:off x="4869" y="1498"/>
                <a:ext cx="304" cy="309"/>
              </a:xfrm>
              <a:custGeom>
                <a:avLst/>
                <a:gdLst>
                  <a:gd name="T0" fmla="*/ 146 w 851"/>
                  <a:gd name="T1" fmla="*/ 0 h 861"/>
                  <a:gd name="T2" fmla="*/ 0 w 851"/>
                  <a:gd name="T3" fmla="*/ 672 h 861"/>
                  <a:gd name="T4" fmla="*/ 0 w 851"/>
                  <a:gd name="T5" fmla="*/ 677 h 861"/>
                  <a:gd name="T6" fmla="*/ 48 w 851"/>
                  <a:gd name="T7" fmla="*/ 808 h 861"/>
                  <a:gd name="T8" fmla="*/ 177 w 851"/>
                  <a:gd name="T9" fmla="*/ 856 h 861"/>
                  <a:gd name="T10" fmla="*/ 182 w 851"/>
                  <a:gd name="T11" fmla="*/ 856 h 861"/>
                  <a:gd name="T12" fmla="*/ 851 w 851"/>
                  <a:gd name="T13" fmla="*/ 708 h 861"/>
                  <a:gd name="T14" fmla="*/ 146 w 851"/>
                  <a:gd name="T15" fmla="*/ 0 h 861"/>
                  <a:gd name="T16" fmla="*/ 146 w 851"/>
                  <a:gd name="T17" fmla="*/ 0 h 861"/>
                  <a:gd name="T18" fmla="*/ 146 w 851"/>
                  <a:gd name="T19" fmla="*/ 0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1" h="861">
                    <a:moveTo>
                      <a:pt x="146" y="0"/>
                    </a:moveTo>
                    <a:cubicBezTo>
                      <a:pt x="110" y="53"/>
                      <a:pt x="63" y="282"/>
                      <a:pt x="0" y="672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725"/>
                      <a:pt x="17" y="772"/>
                      <a:pt x="48" y="808"/>
                    </a:cubicBezTo>
                    <a:cubicBezTo>
                      <a:pt x="77" y="844"/>
                      <a:pt x="132" y="861"/>
                      <a:pt x="177" y="856"/>
                    </a:cubicBezTo>
                    <a:cubicBezTo>
                      <a:pt x="182" y="856"/>
                      <a:pt x="182" y="856"/>
                      <a:pt x="182" y="856"/>
                    </a:cubicBezTo>
                    <a:cubicBezTo>
                      <a:pt x="557" y="796"/>
                      <a:pt x="782" y="749"/>
                      <a:pt x="851" y="708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6" y="0"/>
                      <a:pt x="146" y="0"/>
                      <a:pt x="1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reeform 16"/>
              <p:cNvSpPr/>
              <p:nvPr/>
            </p:nvSpPr>
            <p:spPr bwMode="auto">
              <a:xfrm>
                <a:off x="4952" y="916"/>
                <a:ext cx="816" cy="805"/>
              </a:xfrm>
              <a:custGeom>
                <a:avLst/>
                <a:gdLst>
                  <a:gd name="T0" fmla="*/ 803 w 816"/>
                  <a:gd name="T1" fmla="*/ 255 h 805"/>
                  <a:gd name="T2" fmla="*/ 549 w 816"/>
                  <a:gd name="T3" fmla="*/ 0 h 805"/>
                  <a:gd name="T4" fmla="*/ 421 w 816"/>
                  <a:gd name="T5" fmla="*/ 128 h 805"/>
                  <a:gd name="T6" fmla="*/ 421 w 816"/>
                  <a:gd name="T7" fmla="*/ 128 h 805"/>
                  <a:gd name="T8" fmla="*/ 166 w 816"/>
                  <a:gd name="T9" fmla="*/ 383 h 805"/>
                  <a:gd name="T10" fmla="*/ 166 w 816"/>
                  <a:gd name="T11" fmla="*/ 383 h 805"/>
                  <a:gd name="T12" fmla="*/ 0 w 816"/>
                  <a:gd name="T13" fmla="*/ 550 h 805"/>
                  <a:gd name="T14" fmla="*/ 255 w 816"/>
                  <a:gd name="T15" fmla="*/ 805 h 805"/>
                  <a:gd name="T16" fmla="*/ 317 w 816"/>
                  <a:gd name="T17" fmla="*/ 742 h 805"/>
                  <a:gd name="T18" fmla="*/ 317 w 816"/>
                  <a:gd name="T19" fmla="*/ 742 h 805"/>
                  <a:gd name="T20" fmla="*/ 687 w 816"/>
                  <a:gd name="T21" fmla="*/ 372 h 805"/>
                  <a:gd name="T22" fmla="*/ 816 w 816"/>
                  <a:gd name="T23" fmla="*/ 244 h 805"/>
                  <a:gd name="T24" fmla="*/ 803 w 816"/>
                  <a:gd name="T25" fmla="*/ 255 h 805"/>
                  <a:gd name="T26" fmla="*/ 803 w 816"/>
                  <a:gd name="T27" fmla="*/ 255 h 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16" h="805">
                    <a:moveTo>
                      <a:pt x="803" y="255"/>
                    </a:moveTo>
                    <a:lnTo>
                      <a:pt x="549" y="0"/>
                    </a:lnTo>
                    <a:lnTo>
                      <a:pt x="421" y="128"/>
                    </a:lnTo>
                    <a:lnTo>
                      <a:pt x="421" y="128"/>
                    </a:lnTo>
                    <a:lnTo>
                      <a:pt x="166" y="383"/>
                    </a:lnTo>
                    <a:lnTo>
                      <a:pt x="166" y="383"/>
                    </a:lnTo>
                    <a:lnTo>
                      <a:pt x="0" y="550"/>
                    </a:lnTo>
                    <a:lnTo>
                      <a:pt x="255" y="805"/>
                    </a:lnTo>
                    <a:lnTo>
                      <a:pt x="317" y="742"/>
                    </a:lnTo>
                    <a:lnTo>
                      <a:pt x="317" y="742"/>
                    </a:lnTo>
                    <a:lnTo>
                      <a:pt x="687" y="372"/>
                    </a:lnTo>
                    <a:lnTo>
                      <a:pt x="816" y="244"/>
                    </a:lnTo>
                    <a:lnTo>
                      <a:pt x="803" y="255"/>
                    </a:lnTo>
                    <a:lnTo>
                      <a:pt x="803" y="2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Freeform 17"/>
              <p:cNvSpPr/>
              <p:nvPr/>
            </p:nvSpPr>
            <p:spPr bwMode="auto">
              <a:xfrm>
                <a:off x="4850" y="777"/>
                <a:ext cx="493" cy="492"/>
              </a:xfrm>
              <a:custGeom>
                <a:avLst/>
                <a:gdLst>
                  <a:gd name="T0" fmla="*/ 810 w 1379"/>
                  <a:gd name="T1" fmla="*/ 96 h 1375"/>
                  <a:gd name="T2" fmla="*/ 473 w 1379"/>
                  <a:gd name="T3" fmla="*/ 96 h 1375"/>
                  <a:gd name="T4" fmla="*/ 96 w 1379"/>
                  <a:gd name="T5" fmla="*/ 476 h 1375"/>
                  <a:gd name="T6" fmla="*/ 100 w 1379"/>
                  <a:gd name="T7" fmla="*/ 808 h 1375"/>
                  <a:gd name="T8" fmla="*/ 225 w 1379"/>
                  <a:gd name="T9" fmla="*/ 932 h 1375"/>
                  <a:gd name="T10" fmla="*/ 607 w 1379"/>
                  <a:gd name="T11" fmla="*/ 550 h 1375"/>
                  <a:gd name="T12" fmla="*/ 693 w 1379"/>
                  <a:gd name="T13" fmla="*/ 550 h 1375"/>
                  <a:gd name="T14" fmla="*/ 693 w 1379"/>
                  <a:gd name="T15" fmla="*/ 636 h 1375"/>
                  <a:gd name="T16" fmla="*/ 311 w 1379"/>
                  <a:gd name="T17" fmla="*/ 1018 h 1375"/>
                  <a:gd name="T18" fmla="*/ 456 w 1379"/>
                  <a:gd name="T19" fmla="*/ 1164 h 1375"/>
                  <a:gd name="T20" fmla="*/ 839 w 1379"/>
                  <a:gd name="T21" fmla="*/ 782 h 1375"/>
                  <a:gd name="T22" fmla="*/ 925 w 1379"/>
                  <a:gd name="T23" fmla="*/ 782 h 1375"/>
                  <a:gd name="T24" fmla="*/ 925 w 1379"/>
                  <a:gd name="T25" fmla="*/ 868 h 1375"/>
                  <a:gd name="T26" fmla="*/ 543 w 1379"/>
                  <a:gd name="T27" fmla="*/ 1250 h 1375"/>
                  <a:gd name="T28" fmla="*/ 667 w 1379"/>
                  <a:gd name="T29" fmla="*/ 1375 h 1375"/>
                  <a:gd name="T30" fmla="*/ 1379 w 1379"/>
                  <a:gd name="T31" fmla="*/ 662 h 1375"/>
                  <a:gd name="T32" fmla="*/ 810 w 1379"/>
                  <a:gd name="T33" fmla="*/ 96 h 1375"/>
                  <a:gd name="T34" fmla="*/ 810 w 1379"/>
                  <a:gd name="T35" fmla="*/ 96 h 1375"/>
                  <a:gd name="T36" fmla="*/ 810 w 1379"/>
                  <a:gd name="T37" fmla="*/ 96 h 1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9" h="1375">
                    <a:moveTo>
                      <a:pt x="810" y="96"/>
                    </a:moveTo>
                    <a:cubicBezTo>
                      <a:pt x="715" y="0"/>
                      <a:pt x="569" y="0"/>
                      <a:pt x="473" y="96"/>
                    </a:cubicBezTo>
                    <a:cubicBezTo>
                      <a:pt x="96" y="476"/>
                      <a:pt x="96" y="476"/>
                      <a:pt x="96" y="476"/>
                    </a:cubicBezTo>
                    <a:cubicBezTo>
                      <a:pt x="0" y="571"/>
                      <a:pt x="7" y="712"/>
                      <a:pt x="100" y="808"/>
                    </a:cubicBezTo>
                    <a:cubicBezTo>
                      <a:pt x="225" y="932"/>
                      <a:pt x="225" y="932"/>
                      <a:pt x="225" y="932"/>
                    </a:cubicBezTo>
                    <a:cubicBezTo>
                      <a:pt x="607" y="550"/>
                      <a:pt x="607" y="550"/>
                      <a:pt x="607" y="550"/>
                    </a:cubicBezTo>
                    <a:cubicBezTo>
                      <a:pt x="631" y="526"/>
                      <a:pt x="669" y="526"/>
                      <a:pt x="693" y="550"/>
                    </a:cubicBezTo>
                    <a:cubicBezTo>
                      <a:pt x="717" y="574"/>
                      <a:pt x="717" y="612"/>
                      <a:pt x="693" y="636"/>
                    </a:cubicBezTo>
                    <a:cubicBezTo>
                      <a:pt x="311" y="1018"/>
                      <a:pt x="311" y="1018"/>
                      <a:pt x="311" y="1018"/>
                    </a:cubicBezTo>
                    <a:cubicBezTo>
                      <a:pt x="456" y="1164"/>
                      <a:pt x="456" y="1164"/>
                      <a:pt x="456" y="1164"/>
                    </a:cubicBezTo>
                    <a:cubicBezTo>
                      <a:pt x="839" y="782"/>
                      <a:pt x="839" y="782"/>
                      <a:pt x="839" y="782"/>
                    </a:cubicBezTo>
                    <a:cubicBezTo>
                      <a:pt x="863" y="758"/>
                      <a:pt x="901" y="758"/>
                      <a:pt x="925" y="782"/>
                    </a:cubicBezTo>
                    <a:cubicBezTo>
                      <a:pt x="949" y="806"/>
                      <a:pt x="949" y="844"/>
                      <a:pt x="925" y="868"/>
                    </a:cubicBezTo>
                    <a:cubicBezTo>
                      <a:pt x="543" y="1250"/>
                      <a:pt x="543" y="1250"/>
                      <a:pt x="543" y="1250"/>
                    </a:cubicBezTo>
                    <a:cubicBezTo>
                      <a:pt x="667" y="1375"/>
                      <a:pt x="667" y="1375"/>
                      <a:pt x="667" y="1375"/>
                    </a:cubicBezTo>
                    <a:cubicBezTo>
                      <a:pt x="1379" y="662"/>
                      <a:pt x="1379" y="662"/>
                      <a:pt x="1379" y="662"/>
                    </a:cubicBezTo>
                    <a:cubicBezTo>
                      <a:pt x="810" y="96"/>
                      <a:pt x="810" y="96"/>
                      <a:pt x="810" y="96"/>
                    </a:cubicBezTo>
                    <a:cubicBezTo>
                      <a:pt x="810" y="96"/>
                      <a:pt x="810" y="96"/>
                      <a:pt x="810" y="96"/>
                    </a:cubicBezTo>
                    <a:cubicBezTo>
                      <a:pt x="810" y="96"/>
                      <a:pt x="810" y="96"/>
                      <a:pt x="810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18"/>
              <p:cNvSpPr/>
              <p:nvPr/>
            </p:nvSpPr>
            <p:spPr bwMode="auto">
              <a:xfrm>
                <a:off x="5405" y="1331"/>
                <a:ext cx="490" cy="492"/>
              </a:xfrm>
              <a:custGeom>
                <a:avLst/>
                <a:gdLst>
                  <a:gd name="T0" fmla="*/ 1277 w 1370"/>
                  <a:gd name="T1" fmla="*/ 564 h 1374"/>
                  <a:gd name="T2" fmla="*/ 713 w 1370"/>
                  <a:gd name="T3" fmla="*/ 0 h 1374"/>
                  <a:gd name="T4" fmla="*/ 0 w 1370"/>
                  <a:gd name="T5" fmla="*/ 712 h 1374"/>
                  <a:gd name="T6" fmla="*/ 48 w 1370"/>
                  <a:gd name="T7" fmla="*/ 760 h 1374"/>
                  <a:gd name="T8" fmla="*/ 431 w 1370"/>
                  <a:gd name="T9" fmla="*/ 377 h 1374"/>
                  <a:gd name="T10" fmla="*/ 517 w 1370"/>
                  <a:gd name="T11" fmla="*/ 377 h 1374"/>
                  <a:gd name="T12" fmla="*/ 517 w 1370"/>
                  <a:gd name="T13" fmla="*/ 464 h 1374"/>
                  <a:gd name="T14" fmla="*/ 134 w 1370"/>
                  <a:gd name="T15" fmla="*/ 846 h 1374"/>
                  <a:gd name="T16" fmla="*/ 316 w 1370"/>
                  <a:gd name="T17" fmla="*/ 1028 h 1374"/>
                  <a:gd name="T18" fmla="*/ 698 w 1370"/>
                  <a:gd name="T19" fmla="*/ 645 h 1374"/>
                  <a:gd name="T20" fmla="*/ 784 w 1370"/>
                  <a:gd name="T21" fmla="*/ 645 h 1374"/>
                  <a:gd name="T22" fmla="*/ 784 w 1370"/>
                  <a:gd name="T23" fmla="*/ 731 h 1374"/>
                  <a:gd name="T24" fmla="*/ 402 w 1370"/>
                  <a:gd name="T25" fmla="*/ 1114 h 1374"/>
                  <a:gd name="T26" fmla="*/ 567 w 1370"/>
                  <a:gd name="T27" fmla="*/ 1279 h 1374"/>
                  <a:gd name="T28" fmla="*/ 902 w 1370"/>
                  <a:gd name="T29" fmla="*/ 1281 h 1374"/>
                  <a:gd name="T30" fmla="*/ 1279 w 1370"/>
                  <a:gd name="T31" fmla="*/ 901 h 1374"/>
                  <a:gd name="T32" fmla="*/ 1277 w 1370"/>
                  <a:gd name="T33" fmla="*/ 564 h 1374"/>
                  <a:gd name="T34" fmla="*/ 1277 w 1370"/>
                  <a:gd name="T35" fmla="*/ 564 h 1374"/>
                  <a:gd name="T36" fmla="*/ 1277 w 1370"/>
                  <a:gd name="T37" fmla="*/ 564 h 1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0" h="1374">
                    <a:moveTo>
                      <a:pt x="1277" y="564"/>
                    </a:moveTo>
                    <a:cubicBezTo>
                      <a:pt x="713" y="0"/>
                      <a:pt x="713" y="0"/>
                      <a:pt x="713" y="0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48" y="760"/>
                      <a:pt x="48" y="760"/>
                      <a:pt x="48" y="760"/>
                    </a:cubicBezTo>
                    <a:cubicBezTo>
                      <a:pt x="431" y="377"/>
                      <a:pt x="431" y="377"/>
                      <a:pt x="431" y="377"/>
                    </a:cubicBezTo>
                    <a:cubicBezTo>
                      <a:pt x="455" y="354"/>
                      <a:pt x="493" y="354"/>
                      <a:pt x="517" y="377"/>
                    </a:cubicBezTo>
                    <a:cubicBezTo>
                      <a:pt x="541" y="401"/>
                      <a:pt x="541" y="440"/>
                      <a:pt x="517" y="464"/>
                    </a:cubicBezTo>
                    <a:cubicBezTo>
                      <a:pt x="134" y="846"/>
                      <a:pt x="134" y="846"/>
                      <a:pt x="134" y="846"/>
                    </a:cubicBezTo>
                    <a:cubicBezTo>
                      <a:pt x="316" y="1028"/>
                      <a:pt x="316" y="1028"/>
                      <a:pt x="316" y="1028"/>
                    </a:cubicBezTo>
                    <a:cubicBezTo>
                      <a:pt x="698" y="645"/>
                      <a:pt x="698" y="645"/>
                      <a:pt x="698" y="645"/>
                    </a:cubicBezTo>
                    <a:cubicBezTo>
                      <a:pt x="722" y="621"/>
                      <a:pt x="760" y="621"/>
                      <a:pt x="784" y="645"/>
                    </a:cubicBezTo>
                    <a:cubicBezTo>
                      <a:pt x="808" y="669"/>
                      <a:pt x="808" y="707"/>
                      <a:pt x="784" y="731"/>
                    </a:cubicBezTo>
                    <a:cubicBezTo>
                      <a:pt x="402" y="1114"/>
                      <a:pt x="402" y="1114"/>
                      <a:pt x="402" y="1114"/>
                    </a:cubicBezTo>
                    <a:cubicBezTo>
                      <a:pt x="567" y="1279"/>
                      <a:pt x="567" y="1279"/>
                      <a:pt x="567" y="1279"/>
                    </a:cubicBezTo>
                    <a:cubicBezTo>
                      <a:pt x="662" y="1374"/>
                      <a:pt x="808" y="1374"/>
                      <a:pt x="902" y="1281"/>
                    </a:cubicBezTo>
                    <a:cubicBezTo>
                      <a:pt x="1279" y="901"/>
                      <a:pt x="1279" y="901"/>
                      <a:pt x="1279" y="901"/>
                    </a:cubicBezTo>
                    <a:cubicBezTo>
                      <a:pt x="1365" y="810"/>
                      <a:pt x="1370" y="652"/>
                      <a:pt x="1277" y="564"/>
                    </a:cubicBezTo>
                    <a:cubicBezTo>
                      <a:pt x="1277" y="564"/>
                      <a:pt x="1277" y="564"/>
                      <a:pt x="1277" y="564"/>
                    </a:cubicBezTo>
                    <a:cubicBezTo>
                      <a:pt x="1277" y="564"/>
                      <a:pt x="1277" y="564"/>
                      <a:pt x="1277" y="5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椭圆 17"/>
            <p:cNvSpPr/>
            <p:nvPr/>
          </p:nvSpPr>
          <p:spPr>
            <a:xfrm>
              <a:off x="721513" y="378475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485040" y="389778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定制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承接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PPT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定制和各类广告平面设计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>
            <a:off x="6585601" y="5184189"/>
            <a:ext cx="4875774" cy="636304"/>
            <a:chOff x="721513" y="5482071"/>
            <a:chExt cx="4875774" cy="636304"/>
          </a:xfrm>
        </p:grpSpPr>
        <p:sp>
          <p:nvSpPr>
            <p:cNvPr id="26" name="椭圆 25"/>
            <p:cNvSpPr/>
            <p:nvPr/>
          </p:nvSpPr>
          <p:spPr>
            <a:xfrm>
              <a:off x="721513" y="548207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85041" y="559510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更多精美作品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请搜索或点击“飞印象”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864164" y="5624722"/>
              <a:ext cx="351003" cy="351003"/>
            </a:xfrm>
            <a:custGeom>
              <a:avLst/>
              <a:gdLst>
                <a:gd name="T0" fmla="*/ 26 w 900"/>
                <a:gd name="T1" fmla="*/ 900 h 900"/>
                <a:gd name="T2" fmla="*/ 866 w 900"/>
                <a:gd name="T3" fmla="*/ 900 h 900"/>
                <a:gd name="T4" fmla="*/ 884 w 900"/>
                <a:gd name="T5" fmla="*/ 856 h 900"/>
                <a:gd name="T6" fmla="*/ 44 w 900"/>
                <a:gd name="T7" fmla="*/ 16 h 900"/>
                <a:gd name="T8" fmla="*/ 0 w 900"/>
                <a:gd name="T9" fmla="*/ 34 h 900"/>
                <a:gd name="T10" fmla="*/ 0 w 900"/>
                <a:gd name="T11" fmla="*/ 259 h 900"/>
                <a:gd name="T12" fmla="*/ 67 w 900"/>
                <a:gd name="T13" fmla="*/ 259 h 900"/>
                <a:gd name="T14" fmla="*/ 98 w 900"/>
                <a:gd name="T15" fmla="*/ 290 h 900"/>
                <a:gd name="T16" fmla="*/ 67 w 900"/>
                <a:gd name="T17" fmla="*/ 320 h 900"/>
                <a:gd name="T18" fmla="*/ 0 w 900"/>
                <a:gd name="T19" fmla="*/ 320 h 900"/>
                <a:gd name="T20" fmla="*/ 0 w 900"/>
                <a:gd name="T21" fmla="*/ 418 h 900"/>
                <a:gd name="T22" fmla="*/ 67 w 900"/>
                <a:gd name="T23" fmla="*/ 418 h 900"/>
                <a:gd name="T24" fmla="*/ 98 w 900"/>
                <a:gd name="T25" fmla="*/ 449 h 900"/>
                <a:gd name="T26" fmla="*/ 67 w 900"/>
                <a:gd name="T27" fmla="*/ 480 h 900"/>
                <a:gd name="T28" fmla="*/ 0 w 900"/>
                <a:gd name="T29" fmla="*/ 480 h 900"/>
                <a:gd name="T30" fmla="*/ 0 w 900"/>
                <a:gd name="T31" fmla="*/ 578 h 900"/>
                <a:gd name="T32" fmla="*/ 67 w 900"/>
                <a:gd name="T33" fmla="*/ 578 h 900"/>
                <a:gd name="T34" fmla="*/ 98 w 900"/>
                <a:gd name="T35" fmla="*/ 608 h 900"/>
                <a:gd name="T36" fmla="*/ 67 w 900"/>
                <a:gd name="T37" fmla="*/ 639 h 900"/>
                <a:gd name="T38" fmla="*/ 0 w 900"/>
                <a:gd name="T39" fmla="*/ 639 h 900"/>
                <a:gd name="T40" fmla="*/ 0 w 900"/>
                <a:gd name="T41" fmla="*/ 737 h 900"/>
                <a:gd name="T42" fmla="*/ 67 w 900"/>
                <a:gd name="T43" fmla="*/ 737 h 900"/>
                <a:gd name="T44" fmla="*/ 98 w 900"/>
                <a:gd name="T45" fmla="*/ 768 h 900"/>
                <a:gd name="T46" fmla="*/ 67 w 900"/>
                <a:gd name="T47" fmla="*/ 799 h 900"/>
                <a:gd name="T48" fmla="*/ 0 w 900"/>
                <a:gd name="T49" fmla="*/ 799 h 900"/>
                <a:gd name="T50" fmla="*/ 0 w 900"/>
                <a:gd name="T51" fmla="*/ 874 h 900"/>
                <a:gd name="T52" fmla="*/ 26 w 900"/>
                <a:gd name="T53" fmla="*/ 900 h 900"/>
                <a:gd name="T54" fmla="*/ 185 w 900"/>
                <a:gd name="T55" fmla="*/ 418 h 900"/>
                <a:gd name="T56" fmla="*/ 482 w 900"/>
                <a:gd name="T57" fmla="*/ 715 h 900"/>
                <a:gd name="T58" fmla="*/ 185 w 900"/>
                <a:gd name="T59" fmla="*/ 715 h 900"/>
                <a:gd name="T60" fmla="*/ 185 w 900"/>
                <a:gd name="T61" fmla="*/ 418 h 900"/>
                <a:gd name="T62" fmla="*/ 185 w 900"/>
                <a:gd name="T63" fmla="*/ 418 h 900"/>
                <a:gd name="T64" fmla="*/ 185 w 900"/>
                <a:gd name="T65" fmla="*/ 41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0" h="900">
                  <a:moveTo>
                    <a:pt x="26" y="900"/>
                  </a:moveTo>
                  <a:cubicBezTo>
                    <a:pt x="866" y="900"/>
                    <a:pt x="866" y="900"/>
                    <a:pt x="866" y="900"/>
                  </a:cubicBezTo>
                  <a:cubicBezTo>
                    <a:pt x="889" y="900"/>
                    <a:pt x="900" y="872"/>
                    <a:pt x="884" y="85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28" y="0"/>
                    <a:pt x="0" y="12"/>
                    <a:pt x="0" y="34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7" y="259"/>
                    <a:pt x="67" y="259"/>
                    <a:pt x="67" y="259"/>
                  </a:cubicBezTo>
                  <a:cubicBezTo>
                    <a:pt x="84" y="259"/>
                    <a:pt x="98" y="273"/>
                    <a:pt x="98" y="290"/>
                  </a:cubicBezTo>
                  <a:cubicBezTo>
                    <a:pt x="98" y="307"/>
                    <a:pt x="84" y="320"/>
                    <a:pt x="67" y="32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418"/>
                    <a:pt x="0" y="418"/>
                    <a:pt x="0" y="418"/>
                  </a:cubicBezTo>
                  <a:cubicBezTo>
                    <a:pt x="67" y="418"/>
                    <a:pt x="67" y="418"/>
                    <a:pt x="67" y="418"/>
                  </a:cubicBezTo>
                  <a:cubicBezTo>
                    <a:pt x="84" y="418"/>
                    <a:pt x="98" y="432"/>
                    <a:pt x="98" y="449"/>
                  </a:cubicBezTo>
                  <a:cubicBezTo>
                    <a:pt x="98" y="466"/>
                    <a:pt x="84" y="480"/>
                    <a:pt x="67" y="480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67" y="578"/>
                    <a:pt x="67" y="578"/>
                    <a:pt x="67" y="578"/>
                  </a:cubicBezTo>
                  <a:cubicBezTo>
                    <a:pt x="84" y="578"/>
                    <a:pt x="98" y="591"/>
                    <a:pt x="98" y="608"/>
                  </a:cubicBezTo>
                  <a:cubicBezTo>
                    <a:pt x="98" y="625"/>
                    <a:pt x="84" y="639"/>
                    <a:pt x="67" y="639"/>
                  </a:cubicBezTo>
                  <a:cubicBezTo>
                    <a:pt x="0" y="639"/>
                    <a:pt x="0" y="639"/>
                    <a:pt x="0" y="639"/>
                  </a:cubicBezTo>
                  <a:cubicBezTo>
                    <a:pt x="0" y="737"/>
                    <a:pt x="0" y="737"/>
                    <a:pt x="0" y="737"/>
                  </a:cubicBezTo>
                  <a:cubicBezTo>
                    <a:pt x="67" y="737"/>
                    <a:pt x="67" y="737"/>
                    <a:pt x="67" y="737"/>
                  </a:cubicBezTo>
                  <a:cubicBezTo>
                    <a:pt x="84" y="737"/>
                    <a:pt x="98" y="751"/>
                    <a:pt x="98" y="768"/>
                  </a:cubicBezTo>
                  <a:cubicBezTo>
                    <a:pt x="98" y="785"/>
                    <a:pt x="84" y="799"/>
                    <a:pt x="67" y="799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0" y="874"/>
                    <a:pt x="0" y="874"/>
                    <a:pt x="0" y="874"/>
                  </a:cubicBezTo>
                  <a:cubicBezTo>
                    <a:pt x="0" y="889"/>
                    <a:pt x="12" y="900"/>
                    <a:pt x="26" y="900"/>
                  </a:cubicBezTo>
                  <a:close/>
                  <a:moveTo>
                    <a:pt x="185" y="418"/>
                  </a:moveTo>
                  <a:cubicBezTo>
                    <a:pt x="482" y="715"/>
                    <a:pt x="482" y="715"/>
                    <a:pt x="482" y="715"/>
                  </a:cubicBezTo>
                  <a:cubicBezTo>
                    <a:pt x="185" y="715"/>
                    <a:pt x="185" y="715"/>
                    <a:pt x="185" y="715"/>
                  </a:cubicBezTo>
                  <a:lnTo>
                    <a:pt x="185" y="418"/>
                  </a:lnTo>
                  <a:close/>
                  <a:moveTo>
                    <a:pt x="185" y="418"/>
                  </a:moveTo>
                  <a:cubicBezTo>
                    <a:pt x="185" y="418"/>
                    <a:pt x="185" y="418"/>
                    <a:pt x="185" y="41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6585601" y="1014706"/>
            <a:ext cx="4875773" cy="636304"/>
            <a:chOff x="721513" y="2863688"/>
            <a:chExt cx="4875773" cy="636304"/>
          </a:xfrm>
        </p:grpSpPr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860503" y="2975666"/>
              <a:ext cx="358325" cy="412348"/>
            </a:xfrm>
            <a:custGeom>
              <a:avLst/>
              <a:gdLst>
                <a:gd name="T0" fmla="*/ 403 w 403"/>
                <a:gd name="T1" fmla="*/ 317 h 464"/>
                <a:gd name="T2" fmla="*/ 403 w 403"/>
                <a:gd name="T3" fmla="*/ 330 h 464"/>
                <a:gd name="T4" fmla="*/ 403 w 403"/>
                <a:gd name="T5" fmla="*/ 333 h 464"/>
                <a:gd name="T6" fmla="*/ 398 w 403"/>
                <a:gd name="T7" fmla="*/ 354 h 464"/>
                <a:gd name="T8" fmla="*/ 388 w 403"/>
                <a:gd name="T9" fmla="*/ 358 h 464"/>
                <a:gd name="T10" fmla="*/ 377 w 403"/>
                <a:gd name="T11" fmla="*/ 352 h 464"/>
                <a:gd name="T12" fmla="*/ 354 w 403"/>
                <a:gd name="T13" fmla="*/ 328 h 464"/>
                <a:gd name="T14" fmla="*/ 352 w 403"/>
                <a:gd name="T15" fmla="*/ 326 h 464"/>
                <a:gd name="T16" fmla="*/ 320 w 403"/>
                <a:gd name="T17" fmla="*/ 387 h 464"/>
                <a:gd name="T18" fmla="*/ 322 w 403"/>
                <a:gd name="T19" fmla="*/ 387 h 464"/>
                <a:gd name="T20" fmla="*/ 347 w 403"/>
                <a:gd name="T21" fmla="*/ 399 h 464"/>
                <a:gd name="T22" fmla="*/ 364 w 403"/>
                <a:gd name="T23" fmla="*/ 416 h 464"/>
                <a:gd name="T24" fmla="*/ 367 w 403"/>
                <a:gd name="T25" fmla="*/ 431 h 464"/>
                <a:gd name="T26" fmla="*/ 355 w 403"/>
                <a:gd name="T27" fmla="*/ 448 h 464"/>
                <a:gd name="T28" fmla="*/ 333 w 403"/>
                <a:gd name="T29" fmla="*/ 458 h 464"/>
                <a:gd name="T30" fmla="*/ 255 w 403"/>
                <a:gd name="T31" fmla="*/ 454 h 464"/>
                <a:gd name="T32" fmla="*/ 218 w 403"/>
                <a:gd name="T33" fmla="*/ 431 h 464"/>
                <a:gd name="T34" fmla="*/ 216 w 403"/>
                <a:gd name="T35" fmla="*/ 431 h 464"/>
                <a:gd name="T36" fmla="*/ 197 w 403"/>
                <a:gd name="T37" fmla="*/ 431 h 464"/>
                <a:gd name="T38" fmla="*/ 194 w 403"/>
                <a:gd name="T39" fmla="*/ 432 h 464"/>
                <a:gd name="T40" fmla="*/ 182 w 403"/>
                <a:gd name="T41" fmla="*/ 443 h 464"/>
                <a:gd name="T42" fmla="*/ 130 w 403"/>
                <a:gd name="T43" fmla="*/ 461 h 464"/>
                <a:gd name="T44" fmla="*/ 116 w 403"/>
                <a:gd name="T45" fmla="*/ 462 h 464"/>
                <a:gd name="T46" fmla="*/ 101 w 403"/>
                <a:gd name="T47" fmla="*/ 462 h 464"/>
                <a:gd name="T48" fmla="*/ 98 w 403"/>
                <a:gd name="T49" fmla="*/ 462 h 464"/>
                <a:gd name="T50" fmla="*/ 65 w 403"/>
                <a:gd name="T51" fmla="*/ 455 h 464"/>
                <a:gd name="T52" fmla="*/ 44 w 403"/>
                <a:gd name="T53" fmla="*/ 441 h 464"/>
                <a:gd name="T54" fmla="*/ 42 w 403"/>
                <a:gd name="T55" fmla="*/ 416 h 464"/>
                <a:gd name="T56" fmla="*/ 52 w 403"/>
                <a:gd name="T57" fmla="*/ 405 h 464"/>
                <a:gd name="T58" fmla="*/ 77 w 403"/>
                <a:gd name="T59" fmla="*/ 391 h 464"/>
                <a:gd name="T60" fmla="*/ 87 w 403"/>
                <a:gd name="T61" fmla="*/ 387 h 464"/>
                <a:gd name="T62" fmla="*/ 54 w 403"/>
                <a:gd name="T63" fmla="*/ 323 h 464"/>
                <a:gd name="T64" fmla="*/ 52 w 403"/>
                <a:gd name="T65" fmla="*/ 325 h 464"/>
                <a:gd name="T66" fmla="*/ 31 w 403"/>
                <a:gd name="T67" fmla="*/ 344 h 464"/>
                <a:gd name="T68" fmla="*/ 17 w 403"/>
                <a:gd name="T69" fmla="*/ 351 h 464"/>
                <a:gd name="T70" fmla="*/ 7 w 403"/>
                <a:gd name="T71" fmla="*/ 348 h 464"/>
                <a:gd name="T72" fmla="*/ 2 w 403"/>
                <a:gd name="T73" fmla="*/ 337 h 464"/>
                <a:gd name="T74" fmla="*/ 0 w 403"/>
                <a:gd name="T75" fmla="*/ 325 h 464"/>
                <a:gd name="T76" fmla="*/ 0 w 403"/>
                <a:gd name="T77" fmla="*/ 314 h 464"/>
                <a:gd name="T78" fmla="*/ 0 w 403"/>
                <a:gd name="T79" fmla="*/ 312 h 464"/>
                <a:gd name="T80" fmla="*/ 11 w 403"/>
                <a:gd name="T81" fmla="*/ 270 h 464"/>
                <a:gd name="T82" fmla="*/ 42 w 403"/>
                <a:gd name="T83" fmla="*/ 223 h 464"/>
                <a:gd name="T84" fmla="*/ 43 w 403"/>
                <a:gd name="T85" fmla="*/ 220 h 464"/>
                <a:gd name="T86" fmla="*/ 39 w 403"/>
                <a:gd name="T87" fmla="*/ 194 h 464"/>
                <a:gd name="T88" fmla="*/ 51 w 403"/>
                <a:gd name="T89" fmla="*/ 172 h 464"/>
                <a:gd name="T90" fmla="*/ 52 w 403"/>
                <a:gd name="T91" fmla="*/ 169 h 464"/>
                <a:gd name="T92" fmla="*/ 54 w 403"/>
                <a:gd name="T93" fmla="*/ 114 h 464"/>
                <a:gd name="T94" fmla="*/ 185 w 403"/>
                <a:gd name="T95" fmla="*/ 2 h 464"/>
                <a:gd name="T96" fmla="*/ 198 w 403"/>
                <a:gd name="T97" fmla="*/ 0 h 464"/>
                <a:gd name="T98" fmla="*/ 213 w 403"/>
                <a:gd name="T99" fmla="*/ 0 h 464"/>
                <a:gd name="T100" fmla="*/ 215 w 403"/>
                <a:gd name="T101" fmla="*/ 1 h 464"/>
                <a:gd name="T102" fmla="*/ 242 w 403"/>
                <a:gd name="T103" fmla="*/ 5 h 464"/>
                <a:gd name="T104" fmla="*/ 342 w 403"/>
                <a:gd name="T105" fmla="*/ 77 h 464"/>
                <a:gd name="T106" fmla="*/ 361 w 403"/>
                <a:gd name="T107" fmla="*/ 154 h 464"/>
                <a:gd name="T108" fmla="*/ 360 w 403"/>
                <a:gd name="T109" fmla="*/ 168 h 464"/>
                <a:gd name="T110" fmla="*/ 376 w 403"/>
                <a:gd name="T111" fmla="*/ 181 h 464"/>
                <a:gd name="T112" fmla="*/ 369 w 403"/>
                <a:gd name="T113" fmla="*/ 230 h 464"/>
                <a:gd name="T114" fmla="*/ 370 w 403"/>
                <a:gd name="T115" fmla="*/ 231 h 464"/>
                <a:gd name="T116" fmla="*/ 383 w 403"/>
                <a:gd name="T117" fmla="*/ 251 h 464"/>
                <a:gd name="T118" fmla="*/ 402 w 403"/>
                <a:gd name="T119" fmla="*/ 306 h 464"/>
                <a:gd name="T120" fmla="*/ 403 w 403"/>
                <a:gd name="T121" fmla="*/ 317 h 464"/>
                <a:gd name="T122" fmla="*/ 403 w 403"/>
                <a:gd name="T123" fmla="*/ 317 h 464"/>
                <a:gd name="T124" fmla="*/ 403 w 403"/>
                <a:gd name="T125" fmla="*/ 31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3" h="464">
                  <a:moveTo>
                    <a:pt x="403" y="317"/>
                  </a:moveTo>
                  <a:cubicBezTo>
                    <a:pt x="403" y="330"/>
                    <a:pt x="403" y="330"/>
                    <a:pt x="403" y="330"/>
                  </a:cubicBezTo>
                  <a:cubicBezTo>
                    <a:pt x="403" y="331"/>
                    <a:pt x="403" y="332"/>
                    <a:pt x="403" y="333"/>
                  </a:cubicBezTo>
                  <a:cubicBezTo>
                    <a:pt x="402" y="340"/>
                    <a:pt x="401" y="347"/>
                    <a:pt x="398" y="354"/>
                  </a:cubicBezTo>
                  <a:cubicBezTo>
                    <a:pt x="395" y="358"/>
                    <a:pt x="393" y="359"/>
                    <a:pt x="388" y="358"/>
                  </a:cubicBezTo>
                  <a:cubicBezTo>
                    <a:pt x="384" y="356"/>
                    <a:pt x="380" y="354"/>
                    <a:pt x="377" y="352"/>
                  </a:cubicBezTo>
                  <a:cubicBezTo>
                    <a:pt x="368" y="345"/>
                    <a:pt x="361" y="337"/>
                    <a:pt x="354" y="328"/>
                  </a:cubicBezTo>
                  <a:cubicBezTo>
                    <a:pt x="354" y="328"/>
                    <a:pt x="353" y="327"/>
                    <a:pt x="352" y="326"/>
                  </a:cubicBezTo>
                  <a:cubicBezTo>
                    <a:pt x="348" y="350"/>
                    <a:pt x="337" y="370"/>
                    <a:pt x="320" y="387"/>
                  </a:cubicBezTo>
                  <a:cubicBezTo>
                    <a:pt x="321" y="387"/>
                    <a:pt x="321" y="387"/>
                    <a:pt x="322" y="387"/>
                  </a:cubicBezTo>
                  <a:cubicBezTo>
                    <a:pt x="331" y="390"/>
                    <a:pt x="340" y="394"/>
                    <a:pt x="347" y="399"/>
                  </a:cubicBezTo>
                  <a:cubicBezTo>
                    <a:pt x="354" y="404"/>
                    <a:pt x="360" y="409"/>
                    <a:pt x="364" y="416"/>
                  </a:cubicBezTo>
                  <a:cubicBezTo>
                    <a:pt x="367" y="421"/>
                    <a:pt x="368" y="426"/>
                    <a:pt x="367" y="431"/>
                  </a:cubicBezTo>
                  <a:cubicBezTo>
                    <a:pt x="365" y="439"/>
                    <a:pt x="361" y="444"/>
                    <a:pt x="355" y="448"/>
                  </a:cubicBezTo>
                  <a:cubicBezTo>
                    <a:pt x="348" y="453"/>
                    <a:pt x="341" y="456"/>
                    <a:pt x="333" y="458"/>
                  </a:cubicBezTo>
                  <a:cubicBezTo>
                    <a:pt x="306" y="464"/>
                    <a:pt x="281" y="462"/>
                    <a:pt x="255" y="454"/>
                  </a:cubicBezTo>
                  <a:cubicBezTo>
                    <a:pt x="241" y="449"/>
                    <a:pt x="228" y="443"/>
                    <a:pt x="218" y="431"/>
                  </a:cubicBezTo>
                  <a:cubicBezTo>
                    <a:pt x="218" y="431"/>
                    <a:pt x="217" y="431"/>
                    <a:pt x="216" y="431"/>
                  </a:cubicBezTo>
                  <a:cubicBezTo>
                    <a:pt x="209" y="431"/>
                    <a:pt x="203" y="431"/>
                    <a:pt x="197" y="431"/>
                  </a:cubicBezTo>
                  <a:cubicBezTo>
                    <a:pt x="196" y="431"/>
                    <a:pt x="195" y="432"/>
                    <a:pt x="194" y="432"/>
                  </a:cubicBezTo>
                  <a:cubicBezTo>
                    <a:pt x="190" y="436"/>
                    <a:pt x="186" y="440"/>
                    <a:pt x="182" y="443"/>
                  </a:cubicBezTo>
                  <a:cubicBezTo>
                    <a:pt x="166" y="454"/>
                    <a:pt x="148" y="458"/>
                    <a:pt x="130" y="461"/>
                  </a:cubicBezTo>
                  <a:cubicBezTo>
                    <a:pt x="125" y="462"/>
                    <a:pt x="121" y="462"/>
                    <a:pt x="116" y="462"/>
                  </a:cubicBezTo>
                  <a:cubicBezTo>
                    <a:pt x="101" y="462"/>
                    <a:pt x="101" y="462"/>
                    <a:pt x="101" y="462"/>
                  </a:cubicBezTo>
                  <a:cubicBezTo>
                    <a:pt x="100" y="462"/>
                    <a:pt x="99" y="462"/>
                    <a:pt x="98" y="462"/>
                  </a:cubicBezTo>
                  <a:cubicBezTo>
                    <a:pt x="87" y="461"/>
                    <a:pt x="75" y="459"/>
                    <a:pt x="65" y="455"/>
                  </a:cubicBezTo>
                  <a:cubicBezTo>
                    <a:pt x="57" y="452"/>
                    <a:pt x="49" y="448"/>
                    <a:pt x="44" y="441"/>
                  </a:cubicBezTo>
                  <a:cubicBezTo>
                    <a:pt x="38" y="433"/>
                    <a:pt x="37" y="424"/>
                    <a:pt x="42" y="416"/>
                  </a:cubicBezTo>
                  <a:cubicBezTo>
                    <a:pt x="45" y="412"/>
                    <a:pt x="48" y="408"/>
                    <a:pt x="52" y="405"/>
                  </a:cubicBezTo>
                  <a:cubicBezTo>
                    <a:pt x="59" y="398"/>
                    <a:pt x="68" y="394"/>
                    <a:pt x="77" y="391"/>
                  </a:cubicBezTo>
                  <a:cubicBezTo>
                    <a:pt x="80" y="389"/>
                    <a:pt x="84" y="388"/>
                    <a:pt x="87" y="387"/>
                  </a:cubicBezTo>
                  <a:cubicBezTo>
                    <a:pt x="69" y="369"/>
                    <a:pt x="57" y="349"/>
                    <a:pt x="54" y="323"/>
                  </a:cubicBezTo>
                  <a:cubicBezTo>
                    <a:pt x="53" y="324"/>
                    <a:pt x="52" y="324"/>
                    <a:pt x="52" y="325"/>
                  </a:cubicBezTo>
                  <a:cubicBezTo>
                    <a:pt x="46" y="332"/>
                    <a:pt x="39" y="339"/>
                    <a:pt x="31" y="344"/>
                  </a:cubicBezTo>
                  <a:cubicBezTo>
                    <a:pt x="27" y="347"/>
                    <a:pt x="22" y="350"/>
                    <a:pt x="17" y="351"/>
                  </a:cubicBezTo>
                  <a:cubicBezTo>
                    <a:pt x="13" y="352"/>
                    <a:pt x="10" y="351"/>
                    <a:pt x="7" y="348"/>
                  </a:cubicBezTo>
                  <a:cubicBezTo>
                    <a:pt x="4" y="345"/>
                    <a:pt x="3" y="341"/>
                    <a:pt x="2" y="337"/>
                  </a:cubicBezTo>
                  <a:cubicBezTo>
                    <a:pt x="1" y="333"/>
                    <a:pt x="1" y="329"/>
                    <a:pt x="0" y="325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314"/>
                    <a:pt x="0" y="313"/>
                    <a:pt x="0" y="312"/>
                  </a:cubicBezTo>
                  <a:cubicBezTo>
                    <a:pt x="1" y="298"/>
                    <a:pt x="5" y="284"/>
                    <a:pt x="11" y="270"/>
                  </a:cubicBezTo>
                  <a:cubicBezTo>
                    <a:pt x="19" y="252"/>
                    <a:pt x="29" y="237"/>
                    <a:pt x="42" y="223"/>
                  </a:cubicBezTo>
                  <a:cubicBezTo>
                    <a:pt x="43" y="222"/>
                    <a:pt x="44" y="221"/>
                    <a:pt x="43" y="220"/>
                  </a:cubicBezTo>
                  <a:cubicBezTo>
                    <a:pt x="39" y="212"/>
                    <a:pt x="38" y="203"/>
                    <a:pt x="39" y="194"/>
                  </a:cubicBezTo>
                  <a:cubicBezTo>
                    <a:pt x="41" y="185"/>
                    <a:pt x="44" y="177"/>
                    <a:pt x="51" y="172"/>
                  </a:cubicBezTo>
                  <a:cubicBezTo>
                    <a:pt x="51" y="171"/>
                    <a:pt x="52" y="170"/>
                    <a:pt x="52" y="169"/>
                  </a:cubicBezTo>
                  <a:cubicBezTo>
                    <a:pt x="49" y="151"/>
                    <a:pt x="50" y="132"/>
                    <a:pt x="54" y="114"/>
                  </a:cubicBezTo>
                  <a:cubicBezTo>
                    <a:pt x="69" y="54"/>
                    <a:pt x="122" y="10"/>
                    <a:pt x="185" y="2"/>
                  </a:cubicBezTo>
                  <a:cubicBezTo>
                    <a:pt x="189" y="1"/>
                    <a:pt x="194" y="1"/>
                    <a:pt x="19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4" y="0"/>
                    <a:pt x="215" y="1"/>
                    <a:pt x="215" y="1"/>
                  </a:cubicBezTo>
                  <a:cubicBezTo>
                    <a:pt x="224" y="2"/>
                    <a:pt x="234" y="3"/>
                    <a:pt x="242" y="5"/>
                  </a:cubicBezTo>
                  <a:cubicBezTo>
                    <a:pt x="286" y="15"/>
                    <a:pt x="319" y="39"/>
                    <a:pt x="342" y="77"/>
                  </a:cubicBezTo>
                  <a:cubicBezTo>
                    <a:pt x="356" y="101"/>
                    <a:pt x="362" y="127"/>
                    <a:pt x="361" y="154"/>
                  </a:cubicBezTo>
                  <a:cubicBezTo>
                    <a:pt x="361" y="159"/>
                    <a:pt x="360" y="164"/>
                    <a:pt x="360" y="168"/>
                  </a:cubicBezTo>
                  <a:cubicBezTo>
                    <a:pt x="368" y="170"/>
                    <a:pt x="372" y="174"/>
                    <a:pt x="376" y="181"/>
                  </a:cubicBezTo>
                  <a:cubicBezTo>
                    <a:pt x="383" y="195"/>
                    <a:pt x="382" y="218"/>
                    <a:pt x="369" y="230"/>
                  </a:cubicBezTo>
                  <a:cubicBezTo>
                    <a:pt x="369" y="230"/>
                    <a:pt x="370" y="231"/>
                    <a:pt x="370" y="231"/>
                  </a:cubicBezTo>
                  <a:cubicBezTo>
                    <a:pt x="374" y="238"/>
                    <a:pt x="379" y="244"/>
                    <a:pt x="383" y="251"/>
                  </a:cubicBezTo>
                  <a:cubicBezTo>
                    <a:pt x="393" y="268"/>
                    <a:pt x="399" y="286"/>
                    <a:pt x="402" y="306"/>
                  </a:cubicBezTo>
                  <a:cubicBezTo>
                    <a:pt x="402" y="310"/>
                    <a:pt x="403" y="313"/>
                    <a:pt x="403" y="317"/>
                  </a:cubicBezTo>
                  <a:close/>
                  <a:moveTo>
                    <a:pt x="403" y="317"/>
                  </a:moveTo>
                  <a:cubicBezTo>
                    <a:pt x="403" y="317"/>
                    <a:pt x="403" y="317"/>
                    <a:pt x="403" y="31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721513" y="2863688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485040" y="2991211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售后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QQ】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1964271550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3" name="文本框 32"/>
          <p:cNvSpPr txBox="1"/>
          <p:nvPr userDrawn="1"/>
        </p:nvSpPr>
        <p:spPr>
          <a:xfrm>
            <a:off x="884581" y="1014705"/>
            <a:ext cx="4696655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用心制作的原创模板，请您尊重设计师成果，请不要二次销售或免费共享。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如发现一律举报，情节严重者我们将保留法律追究的权利。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884581" y="2326957"/>
            <a:ext cx="469665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original template made by heart, please respect the designer, please don't sell it two times or share it free of charge. If a report is found, we will retain the right to pursue the law if the circumstances are serious.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ED6B6-9380-4D9A-A37B-EBA6C5E5E7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4F689-FC31-4877-9EC9-7BE6B11EE40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GIF"/><Relationship Id="rId3" Type="http://schemas.openxmlformats.org/officeDocument/2006/relationships/image" Target="../media/image6.jpe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GIF"/><Relationship Id="rId3" Type="http://schemas.openxmlformats.org/officeDocument/2006/relationships/image" Target="../media/image6.jpe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.xml"/><Relationship Id="rId3" Type="http://schemas.openxmlformats.org/officeDocument/2006/relationships/image" Target="../media/image13.GIF"/><Relationship Id="rId2" Type="http://schemas.openxmlformats.org/officeDocument/2006/relationships/image" Target="../media/image12.emf"/><Relationship Id="rId1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.xml"/><Relationship Id="rId3" Type="http://schemas.openxmlformats.org/officeDocument/2006/relationships/image" Target="../media/image15.GIF"/><Relationship Id="rId2" Type="http://schemas.openxmlformats.org/officeDocument/2006/relationships/image" Target="../media/image12.emf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GIF"/><Relationship Id="rId3" Type="http://schemas.openxmlformats.org/officeDocument/2006/relationships/image" Target="../media/image6.jpe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tags" Target="../tags/tag1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GIF"/><Relationship Id="rId3" Type="http://schemas.openxmlformats.org/officeDocument/2006/relationships/image" Target="../media/image6.jpe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GIF"/><Relationship Id="rId3" Type="http://schemas.openxmlformats.org/officeDocument/2006/relationships/image" Target="../media/image6.jpe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LYING IMPRESSION FID FEIZHAO    qq:1964271550"/>
          <p:cNvSpPr/>
          <p:nvPr/>
        </p:nvSpPr>
        <p:spPr bwMode="auto">
          <a:xfrm>
            <a:off x="1658620" y="1960880"/>
            <a:ext cx="1493520" cy="1656080"/>
          </a:xfrm>
          <a:custGeom>
            <a:avLst/>
            <a:gdLst>
              <a:gd name="T0" fmla="*/ 20 w 49"/>
              <a:gd name="T1" fmla="*/ 1 h 54"/>
              <a:gd name="T2" fmla="*/ 29 w 49"/>
              <a:gd name="T3" fmla="*/ 1 h 54"/>
              <a:gd name="T4" fmla="*/ 45 w 49"/>
              <a:gd name="T5" fmla="*/ 10 h 54"/>
              <a:gd name="T6" fmla="*/ 49 w 49"/>
              <a:gd name="T7" fmla="*/ 18 h 54"/>
              <a:gd name="T8" fmla="*/ 49 w 49"/>
              <a:gd name="T9" fmla="*/ 36 h 54"/>
              <a:gd name="T10" fmla="*/ 45 w 49"/>
              <a:gd name="T11" fmla="*/ 44 h 54"/>
              <a:gd name="T12" fmla="*/ 29 w 49"/>
              <a:gd name="T13" fmla="*/ 53 h 54"/>
              <a:gd name="T14" fmla="*/ 20 w 49"/>
              <a:gd name="T15" fmla="*/ 53 h 54"/>
              <a:gd name="T16" fmla="*/ 5 w 49"/>
              <a:gd name="T17" fmla="*/ 44 h 54"/>
              <a:gd name="T18" fmla="*/ 0 w 49"/>
              <a:gd name="T19" fmla="*/ 36 h 54"/>
              <a:gd name="T20" fmla="*/ 0 w 49"/>
              <a:gd name="T21" fmla="*/ 18 h 54"/>
              <a:gd name="T22" fmla="*/ 5 w 49"/>
              <a:gd name="T23" fmla="*/ 10 h 54"/>
              <a:gd name="T24" fmla="*/ 20 w 49"/>
              <a:gd name="T25" fmla="*/ 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" h="54">
                <a:moveTo>
                  <a:pt x="20" y="1"/>
                </a:moveTo>
                <a:cubicBezTo>
                  <a:pt x="23" y="0"/>
                  <a:pt x="27" y="0"/>
                  <a:pt x="29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7" y="12"/>
                  <a:pt x="49" y="15"/>
                  <a:pt x="49" y="18"/>
                </a:cubicBezTo>
                <a:cubicBezTo>
                  <a:pt x="49" y="36"/>
                  <a:pt x="49" y="36"/>
                  <a:pt x="49" y="36"/>
                </a:cubicBezTo>
                <a:cubicBezTo>
                  <a:pt x="49" y="39"/>
                  <a:pt x="47" y="42"/>
                  <a:pt x="45" y="44"/>
                </a:cubicBezTo>
                <a:cubicBezTo>
                  <a:pt x="29" y="53"/>
                  <a:pt x="29" y="53"/>
                  <a:pt x="29" y="53"/>
                </a:cubicBezTo>
                <a:cubicBezTo>
                  <a:pt x="27" y="54"/>
                  <a:pt x="23" y="54"/>
                  <a:pt x="20" y="53"/>
                </a:cubicBezTo>
                <a:cubicBezTo>
                  <a:pt x="5" y="44"/>
                  <a:pt x="5" y="44"/>
                  <a:pt x="5" y="44"/>
                </a:cubicBezTo>
                <a:cubicBezTo>
                  <a:pt x="2" y="42"/>
                  <a:pt x="0" y="39"/>
                  <a:pt x="0" y="36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5"/>
                  <a:pt x="2" y="12"/>
                  <a:pt x="5" y="10"/>
                </a:cubicBezTo>
                <a:lnTo>
                  <a:pt x="20" y="1"/>
                </a:lnTo>
                <a:close/>
              </a:path>
            </a:pathLst>
          </a:cu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3376930" y="2412365"/>
            <a:ext cx="75139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</a:rPr>
              <a:t>Scratch</a:t>
            </a:r>
            <a:r>
              <a:rPr lang="zh-CN" altLang="en-US" sz="60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</a:rPr>
              <a:t>系列课程教学</a:t>
            </a:r>
            <a:endParaRPr lang="zh-CN" altLang="en-US" sz="6000" b="1" dirty="0">
              <a:solidFill>
                <a:srgbClr val="364555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1903095" y="4899660"/>
            <a:ext cx="833691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主讲人：张慧楠        指导教师：王素坤</a:t>
            </a:r>
            <a:endParaRPr lang="zh-CN" altLang="en-US" sz="3600" dirty="0">
              <a:solidFill>
                <a:srgbClr val="364555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4" name="图片 3" descr="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065" y="2237105"/>
            <a:ext cx="976630" cy="1102995"/>
          </a:xfrm>
          <a:prstGeom prst="rect">
            <a:avLst/>
          </a:prstGeom>
        </p:spPr>
      </p:pic>
      <p:pic>
        <p:nvPicPr>
          <p:cNvPr id="5" name="bensound-littleidea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>
                  <p14:fade in="250.000000" out="500.000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105" y="-815340"/>
            <a:ext cx="934720" cy="8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926"/>
    </mc:Choice>
    <mc:Fallback>
      <p:transition advTm="3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>
                <p:cTn id="73" repeatCount="indefinite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3" grpId="0" animBg="1"/>
      <p:bldP spid="33" grpId="1" animBg="1"/>
      <p:bldP spid="62" grpId="1"/>
      <p:bldP spid="6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953573" y="2738307"/>
            <a:ext cx="5516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64555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rPr>
              <a:t>猜猜裙子的价格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364555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+mn-cs"/>
            </a:endParaRPr>
          </a:p>
        </p:txBody>
      </p:sp>
      <p:sp>
        <p:nvSpPr>
          <p:cNvPr id="52" name="FLYING IMPRESSION FID FEIZHAO    qq:1964271550"/>
          <p:cNvSpPr/>
          <p:nvPr/>
        </p:nvSpPr>
        <p:spPr>
          <a:xfrm>
            <a:off x="3133485" y="1907928"/>
            <a:ext cx="2316480" cy="521970"/>
          </a:xfrm>
          <a:prstGeom prst="rect">
            <a:avLst/>
          </a:prstGeom>
          <a:solidFill>
            <a:srgbClr val="364555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rPr>
              <a:t>开发数字游戏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+mn-cs"/>
            </a:endParaRPr>
          </a:p>
        </p:txBody>
      </p:sp>
    </p:spTree>
  </p:cSld>
  <p:clrMapOvr>
    <a:masterClrMapping/>
  </p:clrMapOvr>
  <p:transition spd="slow" advTm="207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LYING IMPRESSION FID FEIZHAO    qq:1964271550"/>
          <p:cNvSpPr txBox="1"/>
          <p:nvPr/>
        </p:nvSpPr>
        <p:spPr>
          <a:xfrm>
            <a:off x="3876596" y="304656"/>
            <a:ext cx="4457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</a:rPr>
              <a:t>“</a:t>
            </a:r>
            <a:r>
              <a:rPr lang="zh-CN" altLang="en-US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</a:rPr>
              <a:t>猜猜裙子的价格</a:t>
            </a:r>
            <a:r>
              <a:rPr lang="en-US" altLang="zh-CN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</a:rPr>
              <a:t>”</a:t>
            </a:r>
            <a:r>
              <a:rPr lang="zh-CN" altLang="en-US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</a:rPr>
              <a:t>知识点</a:t>
            </a:r>
            <a:endParaRPr lang="zh-CN" altLang="en-US" sz="2800" b="1" dirty="0">
              <a:solidFill>
                <a:srgbClr val="364555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cxnSp>
        <p:nvCxnSpPr>
          <p:cNvPr id="40" name="FLYING IMPRESSION FID FEIZHAO    qq:1964271550"/>
          <p:cNvCxnSpPr/>
          <p:nvPr/>
        </p:nvCxnSpPr>
        <p:spPr>
          <a:xfrm>
            <a:off x="5987601" y="829991"/>
            <a:ext cx="235688" cy="0"/>
          </a:xfrm>
          <a:prstGeom prst="line">
            <a:avLst/>
          </a:prstGeom>
          <a:ln w="28575" cap="rnd">
            <a:solidFill>
              <a:srgbClr val="EB5F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7667246" y="2773197"/>
            <a:ext cx="1013257" cy="1013257"/>
            <a:chOff x="7667246" y="3230413"/>
            <a:chExt cx="1013257" cy="1013257"/>
          </a:xfrm>
        </p:grpSpPr>
        <p:sp>
          <p:nvSpPr>
            <p:cNvPr id="18" name="FLYING IMPRESSION FID FEIZHAO    qq:1964271550"/>
            <p:cNvSpPr/>
            <p:nvPr/>
          </p:nvSpPr>
          <p:spPr>
            <a:xfrm rot="13403634">
              <a:off x="7667246" y="3230413"/>
              <a:ext cx="1013257" cy="1013257"/>
            </a:xfrm>
            <a:prstGeom prst="rect">
              <a:avLst/>
            </a:prstGeom>
            <a:solidFill>
              <a:srgbClr val="EB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Group 52"/>
            <p:cNvGrpSpPr/>
            <p:nvPr/>
          </p:nvGrpSpPr>
          <p:grpSpPr>
            <a:xfrm>
              <a:off x="7928003" y="3493934"/>
              <a:ext cx="561856" cy="562817"/>
              <a:chOff x="9145588" y="4435475"/>
              <a:chExt cx="464344" cy="465138"/>
            </a:xfrm>
            <a:solidFill>
              <a:schemeClr val="bg1"/>
            </a:solidFill>
          </p:grpSpPr>
          <p:sp>
            <p:nvSpPr>
              <p:cNvPr id="26" name="FLYING IMPRESSION FID FEIZHAO    qq:1964271550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7" name="FLYING IMPRESSION FID FEIZHAO    qq:1964271550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" name="FLYING IMPRESSION FID FEIZHAO    qq:1964271550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9" name="FLYING IMPRESSION FID FEIZHAO    qq:196427155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" name="FLYING IMPRESSION FID FEIZHAO    qq:1964271550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1" name="FLYING IMPRESSION FID FEIZHAO    qq:1964271550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3" name="FLYING IMPRESSION FID FEIZHAO    qq:1964271550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1" name="FLYING IMPRESSION FID FEIZHAO    qq:1964271550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2" name="FLYING IMPRESSION FID FEIZHAO    qq:1964271550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3497934" y="2773197"/>
            <a:ext cx="1013257" cy="1013257"/>
            <a:chOff x="3497934" y="3230413"/>
            <a:chExt cx="1013257" cy="1013257"/>
          </a:xfrm>
        </p:grpSpPr>
        <p:sp>
          <p:nvSpPr>
            <p:cNvPr id="16" name="矩形 15"/>
            <p:cNvSpPr/>
            <p:nvPr/>
          </p:nvSpPr>
          <p:spPr>
            <a:xfrm rot="13403634">
              <a:off x="3497934" y="3230413"/>
              <a:ext cx="1013257" cy="1013257"/>
            </a:xfrm>
            <a:prstGeom prst="rect">
              <a:avLst/>
            </a:prstGeom>
            <a:solidFill>
              <a:srgbClr val="EB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Group 68"/>
            <p:cNvGrpSpPr/>
            <p:nvPr/>
          </p:nvGrpSpPr>
          <p:grpSpPr>
            <a:xfrm>
              <a:off x="3782703" y="3487811"/>
              <a:ext cx="424707" cy="562817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44" name="FLYING IMPRESSION FID FEIZHAO    qq:1964271550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5" name="FLYING IMPRESSION FID FEIZHAO    qq:1964271550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414278" y="2773197"/>
            <a:ext cx="1013257" cy="1013257"/>
            <a:chOff x="1414278" y="3230413"/>
            <a:chExt cx="1013257" cy="1013257"/>
          </a:xfrm>
        </p:grpSpPr>
        <p:sp>
          <p:nvSpPr>
            <p:cNvPr id="15" name="FLYING IMPRESSION FID FEIZHAO    qq:1964271550"/>
            <p:cNvSpPr/>
            <p:nvPr/>
          </p:nvSpPr>
          <p:spPr>
            <a:xfrm rot="13403634">
              <a:off x="1414278" y="3230413"/>
              <a:ext cx="1013257" cy="1013257"/>
            </a:xfrm>
            <a:prstGeom prst="rect">
              <a:avLst/>
            </a:prstGeom>
            <a:solidFill>
              <a:srgbClr val="33C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6" name="Group 75"/>
            <p:cNvGrpSpPr/>
            <p:nvPr/>
          </p:nvGrpSpPr>
          <p:grpSpPr>
            <a:xfrm>
              <a:off x="1678164" y="3458811"/>
              <a:ext cx="421632" cy="562817"/>
              <a:chOff x="2639219" y="3510757"/>
              <a:chExt cx="348456" cy="465138"/>
            </a:xfrm>
            <a:solidFill>
              <a:schemeClr val="bg1"/>
            </a:solidFill>
          </p:grpSpPr>
          <p:sp>
            <p:nvSpPr>
              <p:cNvPr id="47" name="FLYING IMPRESSION FID FEIZHAO    qq:1964271550"/>
              <p:cNvSpPr/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" name="FLYING IMPRESSION FID FEIZHAO    qq:1964271550"/>
              <p:cNvSpPr/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5597687" y="2773197"/>
            <a:ext cx="1013257" cy="1013257"/>
            <a:chOff x="5597687" y="3230413"/>
            <a:chExt cx="1013257" cy="1013257"/>
          </a:xfrm>
        </p:grpSpPr>
        <p:sp>
          <p:nvSpPr>
            <p:cNvPr id="17" name="FLYING IMPRESSION FID FEIZHAO    qq:1964271550"/>
            <p:cNvSpPr/>
            <p:nvPr/>
          </p:nvSpPr>
          <p:spPr>
            <a:xfrm rot="13403634">
              <a:off x="5597687" y="3230413"/>
              <a:ext cx="1013257" cy="1013257"/>
            </a:xfrm>
            <a:prstGeom prst="rect">
              <a:avLst/>
            </a:prstGeom>
            <a:solidFill>
              <a:srgbClr val="364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9" name="Group 82"/>
            <p:cNvGrpSpPr/>
            <p:nvPr/>
          </p:nvGrpSpPr>
          <p:grpSpPr>
            <a:xfrm>
              <a:off x="5823389" y="3456594"/>
              <a:ext cx="561856" cy="561856"/>
              <a:chOff x="4439444" y="2582069"/>
              <a:chExt cx="464344" cy="464344"/>
            </a:xfrm>
            <a:solidFill>
              <a:schemeClr val="bg1"/>
            </a:solidFill>
          </p:grpSpPr>
          <p:sp>
            <p:nvSpPr>
              <p:cNvPr id="50" name="FLYING IMPRESSION FID FEIZHAO    qq:1964271550"/>
              <p:cNvSpPr/>
              <p:nvPr/>
            </p:nvSpPr>
            <p:spPr bwMode="auto">
              <a:xfrm>
                <a:off x="4439444" y="258206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1" name="FLYING IMPRESSION FID FEIZHAO    qq:1964271550"/>
              <p:cNvSpPr/>
              <p:nvPr/>
            </p:nvSpPr>
            <p:spPr bwMode="auto">
              <a:xfrm>
                <a:off x="4570413" y="271224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2" name="FLYING IMPRESSION FID FEIZHAO    qq:1964271550"/>
              <p:cNvSpPr/>
              <p:nvPr/>
            </p:nvSpPr>
            <p:spPr bwMode="auto">
              <a:xfrm>
                <a:off x="4613275" y="275590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6" name="FLYING IMPRESSION FID FEIZHAO    qq:1964271550"/>
          <p:cNvGrpSpPr/>
          <p:nvPr/>
        </p:nvGrpSpPr>
        <p:grpSpPr>
          <a:xfrm>
            <a:off x="9736806" y="2773197"/>
            <a:ext cx="1013257" cy="1013257"/>
            <a:chOff x="9736806" y="3230413"/>
            <a:chExt cx="1013257" cy="1013257"/>
          </a:xfrm>
        </p:grpSpPr>
        <p:sp>
          <p:nvSpPr>
            <p:cNvPr id="19" name="FLYING IMPRESSION FID FEIZHAO    qq:1964271550"/>
            <p:cNvSpPr/>
            <p:nvPr/>
          </p:nvSpPr>
          <p:spPr>
            <a:xfrm rot="13403634">
              <a:off x="9736806" y="3230413"/>
              <a:ext cx="1013257" cy="1013257"/>
            </a:xfrm>
            <a:prstGeom prst="rect">
              <a:avLst/>
            </a:prstGeom>
            <a:solidFill>
              <a:srgbClr val="33C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" name="Group 102"/>
            <p:cNvGrpSpPr/>
            <p:nvPr/>
          </p:nvGrpSpPr>
          <p:grpSpPr>
            <a:xfrm>
              <a:off x="9996579" y="3425464"/>
              <a:ext cx="464344" cy="510778"/>
              <a:chOff x="4439444" y="1652588"/>
              <a:chExt cx="464344" cy="464344"/>
            </a:xfrm>
            <a:solidFill>
              <a:schemeClr val="bg1"/>
            </a:solidFill>
          </p:grpSpPr>
          <p:sp>
            <p:nvSpPr>
              <p:cNvPr id="54" name="FLYING IMPRESSION FID FEIZHAO    qq:1964271550"/>
              <p:cNvSpPr/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5" name="FLYING IMPRESSION FID FEIZHAO    qq:1964271550"/>
              <p:cNvSpPr/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6" name="FLYING IMPRESSION FID FEIZHAO    qq:1964271550"/>
              <p:cNvSpPr/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57" name="FLYING IMPRESSION FID FEIZHAO    qq:1964271550"/>
          <p:cNvSpPr txBox="1"/>
          <p:nvPr/>
        </p:nvSpPr>
        <p:spPr>
          <a:xfrm>
            <a:off x="1087477" y="4232699"/>
            <a:ext cx="16731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33C3AB"/>
                </a:solidFill>
                <a:latin typeface="华文新魏" panose="02010800040101010101" charset="-122"/>
                <a:ea typeface="华文新魏" panose="02010800040101010101" charset="-122"/>
              </a:rPr>
              <a:t>定义变量</a:t>
            </a:r>
            <a:endParaRPr lang="zh-CN" altLang="en-US" sz="2800" b="1" dirty="0">
              <a:solidFill>
                <a:srgbClr val="33C3AB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59" name="FLYING IMPRESSION FID FEIZHAO    qq:1964271550"/>
          <p:cNvSpPr txBox="1"/>
          <p:nvPr/>
        </p:nvSpPr>
        <p:spPr>
          <a:xfrm>
            <a:off x="5006578" y="4261470"/>
            <a:ext cx="21977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</a:rPr>
              <a:t>显示和隐藏变量</a:t>
            </a:r>
            <a:endParaRPr lang="zh-CN" altLang="en-US" sz="2800" b="1" dirty="0">
              <a:solidFill>
                <a:srgbClr val="364555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61" name="FLYING IMPRESSION FID FEIZHAO    qq:1964271550"/>
          <p:cNvSpPr txBox="1"/>
          <p:nvPr/>
        </p:nvSpPr>
        <p:spPr>
          <a:xfrm>
            <a:off x="9431655" y="4232699"/>
            <a:ext cx="16732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33C3AB"/>
                </a:solidFill>
                <a:latin typeface="华文新魏" panose="02010800040101010101" charset="-122"/>
                <a:ea typeface="华文新魏" panose="02010800040101010101" charset="-122"/>
              </a:rPr>
              <a:t>停止所有脚本</a:t>
            </a:r>
            <a:endParaRPr lang="zh-CN" altLang="en-US" sz="2800" b="1" dirty="0">
              <a:solidFill>
                <a:srgbClr val="33C3AB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63" name="FLYING IMPRESSION FID FEIZHAO    qq:1964271550"/>
          <p:cNvSpPr txBox="1"/>
          <p:nvPr/>
        </p:nvSpPr>
        <p:spPr>
          <a:xfrm>
            <a:off x="7320935" y="1226427"/>
            <a:ext cx="16732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EB5F56"/>
                </a:solidFill>
                <a:latin typeface="华文新魏" panose="02010800040101010101" charset="-122"/>
                <a:ea typeface="华文新魏" panose="02010800040101010101" charset="-122"/>
              </a:rPr>
              <a:t>条件结构的使用</a:t>
            </a:r>
            <a:endParaRPr lang="zh-CN" altLang="en-US" sz="2800" b="1" dirty="0">
              <a:solidFill>
                <a:srgbClr val="EB5F56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65" name="FLYING IMPRESSION FID FEIZHAO    qq:1964271550"/>
          <p:cNvSpPr txBox="1"/>
          <p:nvPr/>
        </p:nvSpPr>
        <p:spPr>
          <a:xfrm>
            <a:off x="2760980" y="1451379"/>
            <a:ext cx="2529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EB5F56"/>
                </a:solidFill>
                <a:latin typeface="华文新魏" panose="02010800040101010101" charset="-122"/>
                <a:ea typeface="华文新魏" panose="02010800040101010101" charset="-122"/>
              </a:rPr>
              <a:t>随机数的使用</a:t>
            </a:r>
            <a:endParaRPr lang="zh-CN" altLang="en-US" sz="2800" b="1" dirty="0">
              <a:solidFill>
                <a:srgbClr val="EB5F56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67" name="FLYING IMPRESSION FID FEIZHAO    qq:1964271550"/>
          <p:cNvSpPr/>
          <p:nvPr/>
        </p:nvSpPr>
        <p:spPr bwMode="auto">
          <a:xfrm>
            <a:off x="12003248" y="0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" name="FLYING IMPRESSION FID FEIZHAO    qq:1964271550"/>
          <p:cNvSpPr/>
          <p:nvPr/>
        </p:nvSpPr>
        <p:spPr bwMode="auto">
          <a:xfrm>
            <a:off x="12003248" y="1392341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" name="FLYING IMPRESSION FID FEIZHAO    qq:1964271550"/>
          <p:cNvSpPr/>
          <p:nvPr/>
        </p:nvSpPr>
        <p:spPr bwMode="auto">
          <a:xfrm>
            <a:off x="12003248" y="2786603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LYING IMPRESSION FID FEIZHAO    qq:1964271550"/>
          <p:cNvSpPr/>
          <p:nvPr/>
        </p:nvSpPr>
        <p:spPr bwMode="auto">
          <a:xfrm>
            <a:off x="12003248" y="4180864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1" name="FLYING IMPRESSION FID FEIZHAO    qq:1964271550"/>
          <p:cNvSpPr/>
          <p:nvPr/>
        </p:nvSpPr>
        <p:spPr bwMode="auto">
          <a:xfrm>
            <a:off x="12003248" y="5575125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FLYING IMPRESSION FID FEIZHAO    qq:1964271550"/>
          <p:cNvSpPr/>
          <p:nvPr/>
        </p:nvSpPr>
        <p:spPr bwMode="auto">
          <a:xfrm flipV="1">
            <a:off x="0" y="5573204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3" name="FLYING IMPRESSION FID FEIZHAO    qq:1964271550"/>
          <p:cNvSpPr/>
          <p:nvPr/>
        </p:nvSpPr>
        <p:spPr bwMode="auto">
          <a:xfrm flipV="1">
            <a:off x="0" y="4180863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4" name="FLYING IMPRESSION FID FEIZHAO    qq:1964271550"/>
          <p:cNvSpPr/>
          <p:nvPr/>
        </p:nvSpPr>
        <p:spPr bwMode="auto">
          <a:xfrm flipV="1">
            <a:off x="0" y="2786601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5" name="FLYING IMPRESSION FID FEIZHAO    qq:1964271550"/>
          <p:cNvSpPr/>
          <p:nvPr/>
        </p:nvSpPr>
        <p:spPr bwMode="auto">
          <a:xfrm flipV="1">
            <a:off x="0" y="1392340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6" name="FLYING IMPRESSION FID FEIZHAO    qq:1964271550"/>
          <p:cNvSpPr/>
          <p:nvPr/>
        </p:nvSpPr>
        <p:spPr bwMode="auto">
          <a:xfrm flipV="1">
            <a:off x="0" y="0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2">
        <p14:ferris dir="l"/>
      </p:transition>
    </mc:Choice>
    <mc:Fallback>
      <p:transition spd="slow" advTm="61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/>
      <p:bldP spid="61" grpId="0"/>
      <p:bldP spid="63" grpId="0"/>
      <p:bldP spid="6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LYING IMPRESSION FID FEIZHAO    qq:1964271550"/>
          <p:cNvSpPr txBox="1"/>
          <p:nvPr/>
        </p:nvSpPr>
        <p:spPr>
          <a:xfrm>
            <a:off x="3602990" y="231140"/>
            <a:ext cx="4986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</a:t>
            </a:r>
            <a:r>
              <a:rPr lang="zh-CN" altLang="en-US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猜猜裙子的价格</a:t>
            </a:r>
            <a:r>
              <a:rPr lang="en-US" altLang="zh-CN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</a:t>
            </a:r>
            <a:r>
              <a:rPr lang="zh-CN" altLang="en-US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效果展示</a:t>
            </a:r>
            <a:endParaRPr lang="zh-CN" altLang="en-US" sz="2800" b="1" dirty="0">
              <a:solidFill>
                <a:srgbClr val="364555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cxnSp>
        <p:nvCxnSpPr>
          <p:cNvPr id="40" name="FLYING IMPRESSION FID FEIZHAO    qq:1964271550"/>
          <p:cNvCxnSpPr/>
          <p:nvPr/>
        </p:nvCxnSpPr>
        <p:spPr>
          <a:xfrm>
            <a:off x="5987601" y="829991"/>
            <a:ext cx="235688" cy="0"/>
          </a:xfrm>
          <a:prstGeom prst="line">
            <a:avLst/>
          </a:prstGeom>
          <a:ln w="28575" cap="rnd">
            <a:solidFill>
              <a:srgbClr val="EB5F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YING IMPRESSION FID FEIZHAO    qq:1964271550"/>
          <p:cNvSpPr/>
          <p:nvPr/>
        </p:nvSpPr>
        <p:spPr bwMode="auto">
          <a:xfrm>
            <a:off x="12003248" y="0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LYING IMPRESSION FID FEIZHAO    qq:1964271550"/>
          <p:cNvSpPr/>
          <p:nvPr/>
        </p:nvSpPr>
        <p:spPr bwMode="auto">
          <a:xfrm>
            <a:off x="12003248" y="1392341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LYING IMPRESSION FID FEIZHAO    qq:1964271550"/>
          <p:cNvSpPr/>
          <p:nvPr/>
        </p:nvSpPr>
        <p:spPr bwMode="auto">
          <a:xfrm>
            <a:off x="12003248" y="2786603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LYING IMPRESSION FID FEIZHAO    qq:1964271550"/>
          <p:cNvSpPr/>
          <p:nvPr/>
        </p:nvSpPr>
        <p:spPr bwMode="auto">
          <a:xfrm>
            <a:off x="12003248" y="4180864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>
            <a:off x="12003248" y="5575125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0" y="5573204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0" y="4180863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0" y="2786601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0" y="1392340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0" y="0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694940" y="1064260"/>
            <a:ext cx="6918960" cy="4472305"/>
            <a:chOff x="2694940" y="1064260"/>
            <a:chExt cx="6918960" cy="4472305"/>
          </a:xfrm>
        </p:grpSpPr>
        <p:grpSp>
          <p:nvGrpSpPr>
            <p:cNvPr id="15" name="FLYING IMPRESSION FID FEIZHAO    qq:1964271550"/>
            <p:cNvGrpSpPr/>
            <p:nvPr/>
          </p:nvGrpSpPr>
          <p:grpSpPr>
            <a:xfrm>
              <a:off x="2694940" y="1064260"/>
              <a:ext cx="6918960" cy="4472305"/>
              <a:chOff x="-3733388" y="719528"/>
              <a:chExt cx="8707199" cy="5627914"/>
            </a:xfrm>
          </p:grpSpPr>
          <p:pic>
            <p:nvPicPr>
              <p:cNvPr id="16" name="FLYING IMPRESSION FID FEIZHAO    qq:196427155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733388" y="719528"/>
                <a:ext cx="8707199" cy="5627914"/>
              </a:xfrm>
              <a:prstGeom prst="rect">
                <a:avLst/>
              </a:prstGeom>
            </p:spPr>
          </p:pic>
          <p:pic>
            <p:nvPicPr>
              <p:cNvPr id="17" name="FLYING IMPRESSION FID FEIZHAO    qq:196427155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440337" y="1661538"/>
                <a:ext cx="5973450" cy="3982300"/>
              </a:xfrm>
              <a:custGeom>
                <a:avLst/>
                <a:gdLst>
                  <a:gd name="connsiteX0" fmla="*/ 0 w 6172200"/>
                  <a:gd name="connsiteY0" fmla="*/ 0 h 3981450"/>
                  <a:gd name="connsiteX1" fmla="*/ 6172200 w 6172200"/>
                  <a:gd name="connsiteY1" fmla="*/ 0 h 3981450"/>
                  <a:gd name="connsiteX2" fmla="*/ 6172200 w 6172200"/>
                  <a:gd name="connsiteY2" fmla="*/ 3981450 h 3981450"/>
                  <a:gd name="connsiteX3" fmla="*/ 0 w 6172200"/>
                  <a:gd name="connsiteY3" fmla="*/ 3981450 h 398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2200" h="3981450">
                    <a:moveTo>
                      <a:pt x="0" y="0"/>
                    </a:moveTo>
                    <a:lnTo>
                      <a:pt x="6172200" y="0"/>
                    </a:lnTo>
                    <a:lnTo>
                      <a:pt x="6172200" y="3981450"/>
                    </a:lnTo>
                    <a:lnTo>
                      <a:pt x="0" y="3981450"/>
                    </a:lnTo>
                    <a:close/>
                  </a:path>
                </a:pathLst>
              </a:custGeom>
              <a:ln>
                <a:solidFill>
                  <a:srgbClr val="282828"/>
                </a:solidFill>
              </a:ln>
            </p:spPr>
          </p:pic>
        </p:grpSp>
        <p:pic>
          <p:nvPicPr>
            <p:cNvPr id="18" name="图片 17" descr="猜价格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2370" y="1788160"/>
              <a:ext cx="4746625" cy="319024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Tm="2706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3201301" y="2758195"/>
            <a:ext cx="3230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3C3AB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</a:rPr>
              <a:t>猫和老鼠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33C3AB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52" name="FLYING IMPRESSION FID FEIZHAO    qq:1964271550"/>
          <p:cNvSpPr/>
          <p:nvPr/>
        </p:nvSpPr>
        <p:spPr>
          <a:xfrm>
            <a:off x="3468469" y="1922304"/>
            <a:ext cx="1605280" cy="521970"/>
          </a:xfrm>
          <a:prstGeom prst="rect">
            <a:avLst/>
          </a:prstGeom>
          <a:solidFill>
            <a:srgbClr val="33C3AB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rPr>
              <a:t>综合游戏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+mn-cs"/>
            </a:endParaRPr>
          </a:p>
        </p:txBody>
      </p:sp>
    </p:spTree>
  </p:cSld>
  <p:clrMapOvr>
    <a:masterClrMapping/>
  </p:clrMapOvr>
  <p:transition spd="slow" advTm="221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YING IMPRESSION FID FEIZHAO    qq:1964271550"/>
          <p:cNvSpPr/>
          <p:nvPr/>
        </p:nvSpPr>
        <p:spPr>
          <a:xfrm>
            <a:off x="-957934" y="342907"/>
            <a:ext cx="6506695" cy="6506695"/>
          </a:xfrm>
          <a:prstGeom prst="blockArc">
            <a:avLst>
              <a:gd name="adj1" fmla="val 18900000"/>
              <a:gd name="adj2" fmla="val 2700000"/>
              <a:gd name="adj3" fmla="val 393"/>
            </a:avLst>
          </a:prstGeom>
          <a:ln w="38100">
            <a:solidFill>
              <a:srgbClr val="364555"/>
            </a:solidFill>
          </a:ln>
        </p:spPr>
        <p:style>
          <a:lnRef idx="2">
            <a:scrgbClr r="0" g="0" b="0"/>
          </a:lnRef>
          <a:fillRef idx="0">
            <a:schemeClr val="accent3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" name="FLYING IMPRESSION FID FEIZHAO    qq:1964271550"/>
          <p:cNvGrpSpPr/>
          <p:nvPr/>
        </p:nvGrpSpPr>
        <p:grpSpPr>
          <a:xfrm>
            <a:off x="4507865" y="990600"/>
            <a:ext cx="4558665" cy="785495"/>
            <a:chOff x="4527649" y="1472239"/>
            <a:chExt cx="5598583" cy="1021112"/>
          </a:xfrm>
        </p:grpSpPr>
        <p:sp>
          <p:nvSpPr>
            <p:cNvPr id="16" name="FLYING IMPRESSION FID FEIZHAO    qq:1964271550"/>
            <p:cNvSpPr/>
            <p:nvPr/>
          </p:nvSpPr>
          <p:spPr>
            <a:xfrm>
              <a:off x="5242970" y="1574334"/>
              <a:ext cx="4883262" cy="816889"/>
            </a:xfrm>
            <a:prstGeom prst="homePlate">
              <a:avLst/>
            </a:prstGeom>
            <a:solidFill>
              <a:srgbClr val="EB5F5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YING IMPRESSION FID FEIZHAO    qq:1964271550"/>
            <p:cNvSpPr/>
            <p:nvPr/>
          </p:nvSpPr>
          <p:spPr>
            <a:xfrm>
              <a:off x="4527649" y="1472239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EB5F56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LYING IMPRESSION FID FEIZHAO    qq:1964271550"/>
            <p:cNvSpPr txBox="1"/>
            <p:nvPr/>
          </p:nvSpPr>
          <p:spPr>
            <a:xfrm>
              <a:off x="4661187" y="1476494"/>
              <a:ext cx="754036" cy="998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EB5F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4400" b="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LYING IMPRESSION FID FEIZHAO    qq:1964271550"/>
            <p:cNvSpPr txBox="1"/>
            <p:nvPr/>
          </p:nvSpPr>
          <p:spPr>
            <a:xfrm>
              <a:off x="5718309" y="1590485"/>
              <a:ext cx="3792293" cy="742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华文新魏" panose="02010800040101010101" charset="-122"/>
                  <a:ea typeface="华文新魏" panose="02010800040101010101" charset="-122"/>
                </a:rPr>
                <a:t>利用键盘控制角色</a:t>
              </a:r>
              <a:endParaRPr lang="zh-CN" altLang="en-US" sz="24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</p:grpSp>
      <p:grpSp>
        <p:nvGrpSpPr>
          <p:cNvPr id="3" name="FLYING IMPRESSION FID FEIZHAO    qq:1964271550"/>
          <p:cNvGrpSpPr/>
          <p:nvPr/>
        </p:nvGrpSpPr>
        <p:grpSpPr>
          <a:xfrm>
            <a:off x="5074920" y="2101215"/>
            <a:ext cx="4443095" cy="768350"/>
            <a:chOff x="4990678" y="3076980"/>
            <a:chExt cx="5688830" cy="1088175"/>
          </a:xfrm>
        </p:grpSpPr>
        <p:sp>
          <p:nvSpPr>
            <p:cNvPr id="18" name="FLYING IMPRESSION FID FEIZHAO    qq:1964271550"/>
            <p:cNvSpPr/>
            <p:nvPr/>
          </p:nvSpPr>
          <p:spPr>
            <a:xfrm>
              <a:off x="5705999" y="3187811"/>
              <a:ext cx="4883262" cy="816889"/>
            </a:xfrm>
            <a:prstGeom prst="homePlate">
              <a:avLst/>
            </a:prstGeom>
            <a:solidFill>
              <a:srgbClr val="33C3AB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LYING IMPRESSION FID FEIZHAO    qq:1964271550"/>
            <p:cNvSpPr/>
            <p:nvPr/>
          </p:nvSpPr>
          <p:spPr>
            <a:xfrm>
              <a:off x="4990678" y="3085716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33C3AB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LYING IMPRESSION FID FEIZHAO    qq:1964271550"/>
            <p:cNvSpPr txBox="1"/>
            <p:nvPr/>
          </p:nvSpPr>
          <p:spPr>
            <a:xfrm>
              <a:off x="5972828" y="3198388"/>
              <a:ext cx="4706680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华文新魏" panose="02010800040101010101" charset="-122"/>
                  <a:ea typeface="华文新魏" panose="02010800040101010101" charset="-122"/>
                </a:rPr>
                <a:t>角色随机位置与随机面向</a:t>
              </a:r>
              <a:endParaRPr lang="zh-CN" altLang="en-US" sz="24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31" name="FLYING IMPRESSION FID FEIZHAO    qq:1964271550"/>
            <p:cNvSpPr txBox="1"/>
            <p:nvPr/>
          </p:nvSpPr>
          <p:spPr>
            <a:xfrm>
              <a:off x="5124216" y="3076980"/>
              <a:ext cx="754036" cy="1088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33C3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4400" b="1" dirty="0">
                <a:solidFill>
                  <a:srgbClr val="33C3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FLYING IMPRESSION FID FEIZHAO    qq:1964271550"/>
          <p:cNvGrpSpPr/>
          <p:nvPr/>
        </p:nvGrpSpPr>
        <p:grpSpPr>
          <a:xfrm>
            <a:off x="5255260" y="3204210"/>
            <a:ext cx="4274820" cy="768350"/>
            <a:chOff x="4527649" y="4683311"/>
            <a:chExt cx="5598583" cy="1071621"/>
          </a:xfrm>
        </p:grpSpPr>
        <p:sp>
          <p:nvSpPr>
            <p:cNvPr id="25" name="FLYING IMPRESSION FID FEIZHAO    qq:1964271550"/>
            <p:cNvSpPr/>
            <p:nvPr/>
          </p:nvSpPr>
          <p:spPr>
            <a:xfrm>
              <a:off x="5242970" y="4801288"/>
              <a:ext cx="4883262" cy="816889"/>
            </a:xfrm>
            <a:prstGeom prst="homePlate">
              <a:avLst/>
            </a:prstGeom>
            <a:solidFill>
              <a:srgbClr val="FCB03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FLYING IMPRESSION FID FEIZHAO    qq:1964271550"/>
            <p:cNvSpPr/>
            <p:nvPr/>
          </p:nvSpPr>
          <p:spPr>
            <a:xfrm>
              <a:off x="4527649" y="4699193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FCB03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FLYING IMPRESSION FID FEIZHAO    qq:1964271550"/>
            <p:cNvSpPr txBox="1"/>
            <p:nvPr/>
          </p:nvSpPr>
          <p:spPr>
            <a:xfrm>
              <a:off x="5667098" y="4826809"/>
              <a:ext cx="3792293" cy="796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选择结构判断情况</a:t>
              </a:r>
              <a:r>
                <a:rPr lang="en-US" altLang="zh-CN" sz="2400" dirty="0">
                  <a:solidFill>
                    <a:schemeClr val="bg1"/>
                  </a:solidFill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 </a:t>
              </a:r>
              <a:endParaRPr lang="en-US" altLang="zh-CN" sz="24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endParaRPr>
            </a:p>
          </p:txBody>
        </p:sp>
        <p:sp>
          <p:nvSpPr>
            <p:cNvPr id="33" name="FLYING IMPRESSION FID FEIZHAO    qq:1964271550"/>
            <p:cNvSpPr txBox="1"/>
            <p:nvPr/>
          </p:nvSpPr>
          <p:spPr>
            <a:xfrm>
              <a:off x="4623944" y="4683311"/>
              <a:ext cx="754036" cy="1071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FCB03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4400" b="1" dirty="0">
                <a:solidFill>
                  <a:srgbClr val="FCB03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FLYING IMPRESSION FID FEIZHAO    qq:1964271550"/>
          <p:cNvSpPr txBox="1"/>
          <p:nvPr/>
        </p:nvSpPr>
        <p:spPr>
          <a:xfrm>
            <a:off x="1659890" y="2552065"/>
            <a:ext cx="28479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</a:rPr>
              <a:t>“</a:t>
            </a:r>
            <a:r>
              <a:rPr lang="zh-CN" altLang="en-US" sz="40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</a:rPr>
              <a:t>猫和老鼠</a:t>
            </a:r>
            <a:r>
              <a:rPr lang="en-US" altLang="zh-CN" sz="40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</a:rPr>
              <a:t>”</a:t>
            </a:r>
            <a:endParaRPr lang="en-US" altLang="zh-CN" sz="4000" b="1" dirty="0">
              <a:solidFill>
                <a:srgbClr val="364555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pPr algn="ctr"/>
            <a:r>
              <a:rPr lang="zh-CN" altLang="en-US" sz="40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</a:rPr>
              <a:t>知识点</a:t>
            </a:r>
            <a:endParaRPr lang="zh-CN" altLang="en-US" sz="4000" b="1" dirty="0">
              <a:solidFill>
                <a:srgbClr val="364555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>
            <a:off x="12003248" y="0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>
            <a:off x="12003248" y="1392341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>
            <a:off x="12003248" y="2786603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>
            <a:off x="12003248" y="4180864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>
            <a:off x="12003248" y="5575125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0" y="5573204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0" y="4180863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0" y="2786601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0" y="1392340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/>
          <p:nvPr/>
        </p:nvSpPr>
        <p:spPr bwMode="auto">
          <a:xfrm flipV="1">
            <a:off x="0" y="0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" name="FLYING IMPRESSION FID FEIZHAO    qq:1964271550"/>
          <p:cNvGrpSpPr/>
          <p:nvPr/>
        </p:nvGrpSpPr>
        <p:grpSpPr>
          <a:xfrm>
            <a:off x="4971415" y="4295140"/>
            <a:ext cx="4221480" cy="768350"/>
            <a:chOff x="4990678" y="3076980"/>
            <a:chExt cx="5598583" cy="1088175"/>
          </a:xfrm>
        </p:grpSpPr>
        <p:sp>
          <p:nvSpPr>
            <p:cNvPr id="6" name="FLYING IMPRESSION FID FEIZHAO    qq:1964271550"/>
            <p:cNvSpPr/>
            <p:nvPr/>
          </p:nvSpPr>
          <p:spPr>
            <a:xfrm>
              <a:off x="5705999" y="3187811"/>
              <a:ext cx="4883262" cy="816889"/>
            </a:xfrm>
            <a:prstGeom prst="homePlate">
              <a:avLst/>
            </a:prstGeom>
            <a:solidFill>
              <a:srgbClr val="33C3AB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FLYING IMPRESSION FID FEIZHAO    qq:1964271550"/>
            <p:cNvSpPr/>
            <p:nvPr/>
          </p:nvSpPr>
          <p:spPr>
            <a:xfrm>
              <a:off x="4990678" y="3085716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33C3AB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LYING IMPRESSION FID FEIZHAO    qq:1964271550"/>
            <p:cNvSpPr txBox="1"/>
            <p:nvPr/>
          </p:nvSpPr>
          <p:spPr>
            <a:xfrm>
              <a:off x="6200311" y="3212455"/>
              <a:ext cx="3792293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广播的使用</a:t>
              </a:r>
              <a:r>
                <a:rPr lang="en-US" altLang="zh-CN" sz="2400" dirty="0">
                  <a:solidFill>
                    <a:schemeClr val="bg1"/>
                  </a:solidFill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 </a:t>
              </a:r>
              <a:endParaRPr lang="en-US" altLang="zh-CN" sz="24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endParaRPr>
            </a:p>
          </p:txBody>
        </p:sp>
        <p:sp>
          <p:nvSpPr>
            <p:cNvPr id="9" name="FLYING IMPRESSION FID FEIZHAO    qq:1964271550"/>
            <p:cNvSpPr txBox="1"/>
            <p:nvPr/>
          </p:nvSpPr>
          <p:spPr>
            <a:xfrm>
              <a:off x="5111423" y="3076980"/>
              <a:ext cx="754036" cy="1088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33C3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en-US" altLang="zh-CN" sz="4400" b="1" dirty="0">
                <a:solidFill>
                  <a:srgbClr val="33C3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FLYING IMPRESSION FID FEIZHAO    qq:1964271550"/>
          <p:cNvGrpSpPr/>
          <p:nvPr/>
        </p:nvGrpSpPr>
        <p:grpSpPr>
          <a:xfrm>
            <a:off x="4359275" y="5362575"/>
            <a:ext cx="4558665" cy="785495"/>
            <a:chOff x="4527649" y="1472239"/>
            <a:chExt cx="5598583" cy="1021112"/>
          </a:xfrm>
        </p:grpSpPr>
        <p:sp>
          <p:nvSpPr>
            <p:cNvPr id="21" name="FLYING IMPRESSION FID FEIZHAO    qq:1964271550"/>
            <p:cNvSpPr/>
            <p:nvPr/>
          </p:nvSpPr>
          <p:spPr>
            <a:xfrm>
              <a:off x="5242970" y="1574334"/>
              <a:ext cx="4883262" cy="816889"/>
            </a:xfrm>
            <a:prstGeom prst="homePlate">
              <a:avLst/>
            </a:prstGeom>
            <a:solidFill>
              <a:srgbClr val="EB5F5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LYING IMPRESSION FID FEIZHAO    qq:1964271550"/>
            <p:cNvSpPr/>
            <p:nvPr/>
          </p:nvSpPr>
          <p:spPr>
            <a:xfrm>
              <a:off x="4527649" y="1472239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EB5F56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LYING IMPRESSION FID FEIZHAO    qq:1964271550"/>
            <p:cNvSpPr txBox="1"/>
            <p:nvPr/>
          </p:nvSpPr>
          <p:spPr>
            <a:xfrm>
              <a:off x="4661187" y="1476494"/>
              <a:ext cx="754036" cy="998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EB5F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en-US" altLang="zh-CN" sz="4400" b="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LYING IMPRESSION FID FEIZHAO    qq:1964271550"/>
            <p:cNvSpPr txBox="1"/>
            <p:nvPr/>
          </p:nvSpPr>
          <p:spPr>
            <a:xfrm>
              <a:off x="5718309" y="1630109"/>
              <a:ext cx="3792293" cy="742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华文新魏" panose="02010800040101010101" charset="-122"/>
                  <a:ea typeface="华文新魏" panose="02010800040101010101" charset="-122"/>
                </a:rPr>
                <a:t>利用变量给游戏计分</a:t>
              </a:r>
              <a:endParaRPr lang="zh-CN" altLang="en-US" sz="24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</p:grpSp>
    </p:spTree>
  </p:cSld>
  <p:clrMapOvr>
    <a:masterClrMapping/>
  </p:clrMapOvr>
  <p:transition spd="slow" advTm="58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LYING IMPRESSION FID FEIZHAO    qq:1964271550"/>
          <p:cNvSpPr txBox="1"/>
          <p:nvPr/>
        </p:nvSpPr>
        <p:spPr>
          <a:xfrm>
            <a:off x="3602990" y="231140"/>
            <a:ext cx="4986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</a:t>
            </a:r>
            <a:r>
              <a:rPr lang="zh-CN" altLang="en-US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猫和老鼠</a:t>
            </a:r>
            <a:r>
              <a:rPr lang="en-US" altLang="zh-CN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</a:t>
            </a:r>
            <a:r>
              <a:rPr lang="zh-CN" altLang="en-US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效果展示</a:t>
            </a:r>
            <a:endParaRPr lang="zh-CN" altLang="en-US" sz="2800" b="1" dirty="0">
              <a:solidFill>
                <a:srgbClr val="364555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cxnSp>
        <p:nvCxnSpPr>
          <p:cNvPr id="40" name="FLYING IMPRESSION FID FEIZHAO    qq:1964271550"/>
          <p:cNvCxnSpPr/>
          <p:nvPr/>
        </p:nvCxnSpPr>
        <p:spPr>
          <a:xfrm>
            <a:off x="5987601" y="829991"/>
            <a:ext cx="235688" cy="0"/>
          </a:xfrm>
          <a:prstGeom prst="line">
            <a:avLst/>
          </a:prstGeom>
          <a:ln w="28575" cap="rnd">
            <a:solidFill>
              <a:srgbClr val="EB5F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YING IMPRESSION FID FEIZHAO    qq:1964271550"/>
          <p:cNvSpPr/>
          <p:nvPr/>
        </p:nvSpPr>
        <p:spPr bwMode="auto">
          <a:xfrm>
            <a:off x="12003248" y="0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LYING IMPRESSION FID FEIZHAO    qq:1964271550"/>
          <p:cNvSpPr/>
          <p:nvPr/>
        </p:nvSpPr>
        <p:spPr bwMode="auto">
          <a:xfrm>
            <a:off x="12003248" y="1392341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LYING IMPRESSION FID FEIZHAO    qq:1964271550"/>
          <p:cNvSpPr/>
          <p:nvPr/>
        </p:nvSpPr>
        <p:spPr bwMode="auto">
          <a:xfrm>
            <a:off x="12003248" y="2786603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LYING IMPRESSION FID FEIZHAO    qq:1964271550"/>
          <p:cNvSpPr/>
          <p:nvPr/>
        </p:nvSpPr>
        <p:spPr bwMode="auto">
          <a:xfrm>
            <a:off x="12003248" y="4180864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>
            <a:off x="12003248" y="5575125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0" y="5573204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0" y="4180863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0" y="2786601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0" y="1392340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0" y="0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694940" y="1064260"/>
            <a:ext cx="6918960" cy="4472305"/>
            <a:chOff x="2694940" y="1064260"/>
            <a:chExt cx="6918960" cy="4472305"/>
          </a:xfrm>
        </p:grpSpPr>
        <p:grpSp>
          <p:nvGrpSpPr>
            <p:cNvPr id="15" name="FLYING IMPRESSION FID FEIZHAO    qq:1964271550"/>
            <p:cNvGrpSpPr/>
            <p:nvPr/>
          </p:nvGrpSpPr>
          <p:grpSpPr>
            <a:xfrm>
              <a:off x="2694940" y="1064260"/>
              <a:ext cx="6918960" cy="4472305"/>
              <a:chOff x="-3733388" y="719528"/>
              <a:chExt cx="8707199" cy="5627914"/>
            </a:xfrm>
          </p:grpSpPr>
          <p:pic>
            <p:nvPicPr>
              <p:cNvPr id="16" name="FLYING IMPRESSION FID FEIZHAO    qq:196427155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733388" y="719528"/>
                <a:ext cx="8707199" cy="5627914"/>
              </a:xfrm>
              <a:prstGeom prst="rect">
                <a:avLst/>
              </a:prstGeom>
            </p:spPr>
          </p:pic>
          <p:pic>
            <p:nvPicPr>
              <p:cNvPr id="17" name="FLYING IMPRESSION FID FEIZHAO    qq:196427155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440337" y="1661538"/>
                <a:ext cx="5973450" cy="3982300"/>
              </a:xfrm>
              <a:custGeom>
                <a:avLst/>
                <a:gdLst>
                  <a:gd name="connsiteX0" fmla="*/ 0 w 6172200"/>
                  <a:gd name="connsiteY0" fmla="*/ 0 h 3981450"/>
                  <a:gd name="connsiteX1" fmla="*/ 6172200 w 6172200"/>
                  <a:gd name="connsiteY1" fmla="*/ 0 h 3981450"/>
                  <a:gd name="connsiteX2" fmla="*/ 6172200 w 6172200"/>
                  <a:gd name="connsiteY2" fmla="*/ 3981450 h 3981450"/>
                  <a:gd name="connsiteX3" fmla="*/ 0 w 6172200"/>
                  <a:gd name="connsiteY3" fmla="*/ 3981450 h 398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2200" h="3981450">
                    <a:moveTo>
                      <a:pt x="0" y="0"/>
                    </a:moveTo>
                    <a:lnTo>
                      <a:pt x="6172200" y="0"/>
                    </a:lnTo>
                    <a:lnTo>
                      <a:pt x="6172200" y="3981450"/>
                    </a:lnTo>
                    <a:lnTo>
                      <a:pt x="0" y="3981450"/>
                    </a:lnTo>
                    <a:close/>
                  </a:path>
                </a:pathLst>
              </a:custGeom>
              <a:ln>
                <a:solidFill>
                  <a:srgbClr val="282828"/>
                </a:solidFill>
              </a:ln>
            </p:spPr>
          </p:pic>
        </p:grpSp>
        <p:pic>
          <p:nvPicPr>
            <p:cNvPr id="18" name="图片 17" descr="猫和老鼠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2370" y="1788160"/>
              <a:ext cx="4745990" cy="318897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Tm="1065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3288853" y="2787379"/>
            <a:ext cx="3992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52C2DC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</a:rPr>
              <a:t>我是小画家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52C2DC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52" name="FLYING IMPRESSION FID FEIZHAO    qq:1964271550"/>
          <p:cNvSpPr/>
          <p:nvPr/>
        </p:nvSpPr>
        <p:spPr>
          <a:xfrm>
            <a:off x="3507381" y="1902848"/>
            <a:ext cx="2316480" cy="521970"/>
          </a:xfrm>
          <a:prstGeom prst="rect">
            <a:avLst/>
          </a:prstGeom>
          <a:solidFill>
            <a:srgbClr val="52C2DC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rPr>
              <a:t>画笔拓展功能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+mn-cs"/>
            </a:endParaRPr>
          </a:p>
        </p:txBody>
      </p:sp>
    </p:spTree>
  </p:cSld>
  <p:clrMapOvr>
    <a:masterClrMapping/>
  </p:clrMapOvr>
  <p:transition spd="slow" advTm="284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LYING IMPRESSION FID FEIZHAO    qq:1964271550"/>
          <p:cNvSpPr txBox="1"/>
          <p:nvPr/>
        </p:nvSpPr>
        <p:spPr>
          <a:xfrm>
            <a:off x="4223306" y="304656"/>
            <a:ext cx="37452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</a:t>
            </a:r>
            <a:r>
              <a:rPr lang="zh-CN" altLang="en-US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绘制正方形</a:t>
            </a:r>
            <a:r>
              <a:rPr lang="en-US" altLang="zh-CN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</a:t>
            </a:r>
            <a:r>
              <a:rPr lang="zh-CN" altLang="en-US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知识点</a:t>
            </a:r>
            <a:endParaRPr lang="zh-CN" altLang="en-US" sz="2800" b="1" dirty="0">
              <a:solidFill>
                <a:srgbClr val="364555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cxnSp>
        <p:nvCxnSpPr>
          <p:cNvPr id="40" name="FLYING IMPRESSION FID FEIZHAO    qq:1964271550"/>
          <p:cNvCxnSpPr/>
          <p:nvPr/>
        </p:nvCxnSpPr>
        <p:spPr>
          <a:xfrm>
            <a:off x="5987601" y="829991"/>
            <a:ext cx="235688" cy="0"/>
          </a:xfrm>
          <a:prstGeom prst="line">
            <a:avLst/>
          </a:prstGeom>
          <a:ln w="28575" cap="rnd">
            <a:solidFill>
              <a:srgbClr val="EB5F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371951" y="2836499"/>
            <a:ext cx="951581" cy="951582"/>
            <a:chOff x="1371951" y="2836499"/>
            <a:chExt cx="951581" cy="951582"/>
          </a:xfrm>
        </p:grpSpPr>
        <p:sp>
          <p:nvSpPr>
            <p:cNvPr id="30" name="FLYING IMPRESSION FID FEIZHAO    qq:1964271550"/>
            <p:cNvSpPr/>
            <p:nvPr/>
          </p:nvSpPr>
          <p:spPr>
            <a:xfrm>
              <a:off x="1371951" y="2836499"/>
              <a:ext cx="951581" cy="951582"/>
            </a:xfrm>
            <a:prstGeom prst="roundRect">
              <a:avLst/>
            </a:prstGeom>
            <a:solidFill>
              <a:srgbClr val="33C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31" name="FLYING IMPRESSION FID FEIZHAO    qq:1964271550"/>
            <p:cNvGrpSpPr/>
            <p:nvPr/>
          </p:nvGrpSpPr>
          <p:grpSpPr>
            <a:xfrm>
              <a:off x="1612955" y="3070264"/>
              <a:ext cx="483225" cy="484052"/>
              <a:chOff x="7287419" y="3505994"/>
              <a:chExt cx="464344" cy="465138"/>
            </a:xfrm>
            <a:solidFill>
              <a:schemeClr val="bg2"/>
            </a:solidFill>
          </p:grpSpPr>
          <p:sp>
            <p:nvSpPr>
              <p:cNvPr id="33" name="FLYING IMPRESSION FID FEIZHAO    qq:1964271550"/>
              <p:cNvSpPr/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chemeClr val="bg2">
                      <a:lumMod val="25000"/>
                    </a:schemeClr>
                  </a:solidFill>
                  <a:sym typeface="Gill Sans" charset="0"/>
                </a:endParaRPr>
              </a:p>
            </p:txBody>
          </p:sp>
          <p:sp>
            <p:nvSpPr>
              <p:cNvPr id="41" name="FLYING IMPRESSION FID FEIZHAO    qq:1964271550"/>
              <p:cNvSpPr/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chemeClr val="bg2">
                      <a:lumMod val="25000"/>
                    </a:schemeClr>
                  </a:solidFill>
                  <a:sym typeface="Gill Sans" charset="0"/>
                </a:endParaRPr>
              </a:p>
            </p:txBody>
          </p:sp>
          <p:sp>
            <p:nvSpPr>
              <p:cNvPr id="42" name="FLYING IMPRESSION FID FEIZHAO    qq:1964271550"/>
              <p:cNvSpPr/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chemeClr val="bg2">
                      <a:lumMod val="25000"/>
                    </a:schemeClr>
                  </a:solidFill>
                  <a:sym typeface="Gill Sans" charset="0"/>
                </a:endParaRPr>
              </a:p>
            </p:txBody>
          </p:sp>
          <p:sp>
            <p:nvSpPr>
              <p:cNvPr id="43" name="FLYING IMPRESSION FID FEIZHAO    qq:1964271550"/>
              <p:cNvSpPr/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chemeClr val="bg2">
                      <a:lumMod val="25000"/>
                    </a:schemeClr>
                  </a:solidFill>
                  <a:sym typeface="Gill Sans" charset="0"/>
                </a:endParaRPr>
              </a:p>
            </p:txBody>
          </p:sp>
          <p:sp>
            <p:nvSpPr>
              <p:cNvPr id="44" name="FLYING IMPRESSION FID FEIZHAO    qq:1964271550"/>
              <p:cNvSpPr/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chemeClr val="bg2">
                      <a:lumMod val="25000"/>
                    </a:schemeClr>
                  </a:solidFill>
                  <a:sym typeface="Gill Sans" charset="0"/>
                </a:endParaRPr>
              </a:p>
            </p:txBody>
          </p:sp>
          <p:sp>
            <p:nvSpPr>
              <p:cNvPr id="45" name="FLYING IMPRESSION FID FEIZHAO    qq:1964271550"/>
              <p:cNvSpPr/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chemeClr val="bg2">
                      <a:lumMod val="25000"/>
                    </a:schemeClr>
                  </a:solidFill>
                  <a:sym typeface="Gill Sans" charset="0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1371951" y="4296034"/>
            <a:ext cx="951581" cy="951582"/>
            <a:chOff x="1371951" y="4296034"/>
            <a:chExt cx="951581" cy="951582"/>
          </a:xfrm>
        </p:grpSpPr>
        <p:sp>
          <p:nvSpPr>
            <p:cNvPr id="46" name="FLYING IMPRESSION FID FEIZHAO    qq:1964271550"/>
            <p:cNvSpPr/>
            <p:nvPr/>
          </p:nvSpPr>
          <p:spPr>
            <a:xfrm>
              <a:off x="1371951" y="4296034"/>
              <a:ext cx="951581" cy="951582"/>
            </a:xfrm>
            <a:prstGeom prst="roundRect">
              <a:avLst/>
            </a:prstGeom>
            <a:solidFill>
              <a:srgbClr val="EB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47" name="FLYING IMPRESSION FID FEIZHAO    qq:1964271550"/>
            <p:cNvGrpSpPr/>
            <p:nvPr/>
          </p:nvGrpSpPr>
          <p:grpSpPr>
            <a:xfrm>
              <a:off x="1601120" y="4530212"/>
              <a:ext cx="483225" cy="483225"/>
              <a:chOff x="7287419" y="2577307"/>
              <a:chExt cx="464344" cy="464344"/>
            </a:xfrm>
            <a:solidFill>
              <a:schemeClr val="bg2"/>
            </a:solidFill>
          </p:grpSpPr>
          <p:sp>
            <p:nvSpPr>
              <p:cNvPr id="48" name="FLYING IMPRESSION FID FEIZHAO    qq:1964271550"/>
              <p:cNvSpPr/>
              <p:nvPr/>
            </p:nvSpPr>
            <p:spPr bwMode="auto">
              <a:xfrm>
                <a:off x="7287419" y="257730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" name="FLYING IMPRESSION FID FEIZHAO    qq:1964271550"/>
              <p:cNvSpPr/>
              <p:nvPr/>
            </p:nvSpPr>
            <p:spPr bwMode="auto">
              <a:xfrm>
                <a:off x="7606507" y="257730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0" name="FLYING IMPRESSION FID FEIZHAO    qq:1964271550"/>
              <p:cNvSpPr/>
              <p:nvPr/>
            </p:nvSpPr>
            <p:spPr bwMode="auto">
              <a:xfrm>
                <a:off x="7446963" y="2577307"/>
                <a:ext cx="145257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15416"/>
                    </a:moveTo>
                    <a:cubicBezTo>
                      <a:pt x="16954" y="15452"/>
                      <a:pt x="16923" y="15487"/>
                      <a:pt x="16883" y="15523"/>
                    </a:cubicBezTo>
                    <a:cubicBezTo>
                      <a:pt x="16677" y="15701"/>
                      <a:pt x="16414" y="15870"/>
                      <a:pt x="16066" y="16020"/>
                    </a:cubicBezTo>
                    <a:cubicBezTo>
                      <a:pt x="16057" y="16024"/>
                      <a:pt x="16044" y="16027"/>
                      <a:pt x="16038" y="16031"/>
                    </a:cubicBezTo>
                    <a:cubicBezTo>
                      <a:pt x="15662" y="16192"/>
                      <a:pt x="15214" y="16334"/>
                      <a:pt x="14705" y="16454"/>
                    </a:cubicBezTo>
                    <a:cubicBezTo>
                      <a:pt x="14697" y="16457"/>
                      <a:pt x="14692" y="16458"/>
                      <a:pt x="14686" y="16459"/>
                    </a:cubicBezTo>
                    <a:cubicBezTo>
                      <a:pt x="14163" y="16582"/>
                      <a:pt x="13584" y="16681"/>
                      <a:pt x="12960" y="16749"/>
                    </a:cubicBezTo>
                    <a:cubicBezTo>
                      <a:pt x="12279" y="16826"/>
                      <a:pt x="11560" y="16875"/>
                      <a:pt x="10800" y="16875"/>
                    </a:cubicBezTo>
                    <a:cubicBezTo>
                      <a:pt x="10037" y="16875"/>
                      <a:pt x="9318" y="16826"/>
                      <a:pt x="8640" y="16749"/>
                    </a:cubicBezTo>
                    <a:cubicBezTo>
                      <a:pt x="8016" y="16681"/>
                      <a:pt x="7435" y="16582"/>
                      <a:pt x="6914" y="16459"/>
                    </a:cubicBezTo>
                    <a:cubicBezTo>
                      <a:pt x="6908" y="16458"/>
                      <a:pt x="6901" y="16457"/>
                      <a:pt x="6893" y="16454"/>
                    </a:cubicBezTo>
                    <a:cubicBezTo>
                      <a:pt x="6385" y="16334"/>
                      <a:pt x="5937" y="16192"/>
                      <a:pt x="5562" y="16031"/>
                    </a:cubicBezTo>
                    <a:cubicBezTo>
                      <a:pt x="5553" y="16027"/>
                      <a:pt x="5541" y="16024"/>
                      <a:pt x="5531" y="16020"/>
                    </a:cubicBezTo>
                    <a:cubicBezTo>
                      <a:pt x="5184" y="15870"/>
                      <a:pt x="4921" y="15701"/>
                      <a:pt x="4715" y="15523"/>
                    </a:cubicBezTo>
                    <a:cubicBezTo>
                      <a:pt x="4676" y="15487"/>
                      <a:pt x="4644" y="15452"/>
                      <a:pt x="4612" y="15416"/>
                    </a:cubicBezTo>
                    <a:cubicBezTo>
                      <a:pt x="4437" y="15236"/>
                      <a:pt x="4320" y="15047"/>
                      <a:pt x="4320" y="14850"/>
                    </a:cubicBezTo>
                    <a:cubicBezTo>
                      <a:pt x="4320" y="14650"/>
                      <a:pt x="4437" y="14462"/>
                      <a:pt x="4612" y="14281"/>
                    </a:cubicBezTo>
                    <a:cubicBezTo>
                      <a:pt x="4644" y="14246"/>
                      <a:pt x="4676" y="14210"/>
                      <a:pt x="4715" y="14176"/>
                    </a:cubicBezTo>
                    <a:cubicBezTo>
                      <a:pt x="4921" y="13998"/>
                      <a:pt x="5184" y="13829"/>
                      <a:pt x="5531" y="13677"/>
                    </a:cubicBezTo>
                    <a:cubicBezTo>
                      <a:pt x="5541" y="13674"/>
                      <a:pt x="5553" y="13671"/>
                      <a:pt x="5562" y="13667"/>
                    </a:cubicBezTo>
                    <a:cubicBezTo>
                      <a:pt x="5937" y="13507"/>
                      <a:pt x="6385" y="13364"/>
                      <a:pt x="6893" y="13244"/>
                    </a:cubicBezTo>
                    <a:cubicBezTo>
                      <a:pt x="6901" y="13242"/>
                      <a:pt x="6908" y="13240"/>
                      <a:pt x="6914" y="13238"/>
                    </a:cubicBezTo>
                    <a:cubicBezTo>
                      <a:pt x="7435" y="13117"/>
                      <a:pt x="8016" y="13018"/>
                      <a:pt x="8640" y="12948"/>
                    </a:cubicBezTo>
                    <a:cubicBezTo>
                      <a:pt x="9318" y="12873"/>
                      <a:pt x="10037" y="12825"/>
                      <a:pt x="10800" y="12825"/>
                    </a:cubicBezTo>
                    <a:cubicBezTo>
                      <a:pt x="11560" y="12825"/>
                      <a:pt x="12279" y="12873"/>
                      <a:pt x="12960" y="12948"/>
                    </a:cubicBezTo>
                    <a:cubicBezTo>
                      <a:pt x="13584" y="13018"/>
                      <a:pt x="14163" y="13117"/>
                      <a:pt x="14686" y="13238"/>
                    </a:cubicBezTo>
                    <a:cubicBezTo>
                      <a:pt x="14692" y="13240"/>
                      <a:pt x="14697" y="13242"/>
                      <a:pt x="14705" y="13244"/>
                    </a:cubicBezTo>
                    <a:cubicBezTo>
                      <a:pt x="15214" y="13364"/>
                      <a:pt x="15662" y="13507"/>
                      <a:pt x="16038" y="13667"/>
                    </a:cubicBezTo>
                    <a:cubicBezTo>
                      <a:pt x="16044" y="13671"/>
                      <a:pt x="16057" y="13674"/>
                      <a:pt x="16066" y="13677"/>
                    </a:cubicBezTo>
                    <a:cubicBezTo>
                      <a:pt x="16414" y="13829"/>
                      <a:pt x="16677" y="13998"/>
                      <a:pt x="16883" y="14176"/>
                    </a:cubicBezTo>
                    <a:cubicBezTo>
                      <a:pt x="16923" y="14210"/>
                      <a:pt x="16954" y="14246"/>
                      <a:pt x="16988" y="14281"/>
                    </a:cubicBezTo>
                    <a:cubicBezTo>
                      <a:pt x="17161" y="14462"/>
                      <a:pt x="17280" y="14650"/>
                      <a:pt x="17280" y="14850"/>
                    </a:cubicBezTo>
                    <a:cubicBezTo>
                      <a:pt x="17280" y="15047"/>
                      <a:pt x="17161" y="15236"/>
                      <a:pt x="16988" y="154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8156"/>
                    </a:lnTo>
                    <a:cubicBezTo>
                      <a:pt x="9338" y="18201"/>
                      <a:pt x="10059" y="18225"/>
                      <a:pt x="10800" y="18225"/>
                    </a:cubicBezTo>
                    <a:cubicBezTo>
                      <a:pt x="11541" y="18225"/>
                      <a:pt x="12262" y="18201"/>
                      <a:pt x="12960" y="18156"/>
                    </a:cubicBezTo>
                    <a:cubicBezTo>
                      <a:pt x="12960" y="181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2"/>
                    </a:lnTo>
                    <a:cubicBezTo>
                      <a:pt x="12262" y="11498"/>
                      <a:pt x="11541" y="11475"/>
                      <a:pt x="10800" y="11475"/>
                    </a:cubicBezTo>
                    <a:cubicBezTo>
                      <a:pt x="10059" y="11475"/>
                      <a:pt x="9338" y="11498"/>
                      <a:pt x="8640" y="11542"/>
                    </a:cubicBezTo>
                    <a:cubicBezTo>
                      <a:pt x="8640" y="11542"/>
                      <a:pt x="8640" y="2025"/>
                      <a:pt x="8640" y="2025"/>
                    </a:cubicBezTo>
                    <a:close/>
                    <a:moveTo>
                      <a:pt x="17280" y="121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4"/>
                    </a:lnTo>
                    <a:cubicBezTo>
                      <a:pt x="1710" y="12781"/>
                      <a:pt x="0" y="13749"/>
                      <a:pt x="0" y="14850"/>
                    </a:cubicBezTo>
                    <a:cubicBezTo>
                      <a:pt x="0" y="15950"/>
                      <a:pt x="1710" y="16918"/>
                      <a:pt x="4320" y="175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17534"/>
                    </a:lnTo>
                    <a:cubicBezTo>
                      <a:pt x="19889" y="16918"/>
                      <a:pt x="21600" y="15950"/>
                      <a:pt x="21600" y="14850"/>
                    </a:cubicBezTo>
                    <a:cubicBezTo>
                      <a:pt x="21600" y="13749"/>
                      <a:pt x="19889" y="12781"/>
                      <a:pt x="17280" y="12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372235" y="1382759"/>
            <a:ext cx="951230" cy="951230"/>
            <a:chOff x="2161" y="2821"/>
            <a:chExt cx="1498" cy="1498"/>
          </a:xfrm>
        </p:grpSpPr>
        <p:sp>
          <p:nvSpPr>
            <p:cNvPr id="51" name="FLYING IMPRESSION FID FEIZHAO    qq:1964271550"/>
            <p:cNvSpPr/>
            <p:nvPr/>
          </p:nvSpPr>
          <p:spPr>
            <a:xfrm>
              <a:off x="2161" y="2821"/>
              <a:ext cx="1499" cy="1499"/>
            </a:xfrm>
            <a:prstGeom prst="roundRect">
              <a:avLst/>
            </a:prstGeom>
            <a:solidFill>
              <a:srgbClr val="EB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52" name="FLYING IMPRESSION FID FEIZHAO    qq:1964271550"/>
            <p:cNvGrpSpPr/>
            <p:nvPr/>
          </p:nvGrpSpPr>
          <p:grpSpPr>
            <a:xfrm>
              <a:off x="2539" y="3190"/>
              <a:ext cx="762" cy="761"/>
              <a:chOff x="2581275" y="2582069"/>
              <a:chExt cx="465138" cy="464344"/>
            </a:xfrm>
            <a:solidFill>
              <a:schemeClr val="bg2"/>
            </a:solidFill>
          </p:grpSpPr>
          <p:sp>
            <p:nvSpPr>
              <p:cNvPr id="53" name="FLYING IMPRESSION FID FEIZHAO    qq:1964271550"/>
              <p:cNvSpPr/>
              <p:nvPr/>
            </p:nvSpPr>
            <p:spPr bwMode="auto">
              <a:xfrm>
                <a:off x="2581275" y="2582069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4" name="FLYING IMPRESSION FID FEIZHAO    qq:1964271550"/>
              <p:cNvSpPr/>
              <p:nvPr/>
            </p:nvSpPr>
            <p:spPr bwMode="auto">
              <a:xfrm>
                <a:off x="2871788" y="2640013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56" name="FLYING IMPRESSION FID FEIZHAO    qq:1964271550"/>
          <p:cNvSpPr txBox="1"/>
          <p:nvPr/>
        </p:nvSpPr>
        <p:spPr>
          <a:xfrm>
            <a:off x="2573254" y="1598200"/>
            <a:ext cx="30327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EB5F56"/>
                </a:solidFill>
                <a:latin typeface="华文新魏" panose="02010800040101010101" charset="-122"/>
                <a:ea typeface="华文新魏" panose="02010800040101010101" charset="-122"/>
              </a:rPr>
              <a:t>画笔模块相关功能</a:t>
            </a:r>
            <a:endParaRPr lang="zh-CN" altLang="en-US" sz="2800" b="1" dirty="0">
              <a:solidFill>
                <a:srgbClr val="EB5F56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58" name="FLYING IMPRESSION FID FEIZHAO    qq:1964271550"/>
          <p:cNvSpPr txBox="1"/>
          <p:nvPr/>
        </p:nvSpPr>
        <p:spPr>
          <a:xfrm>
            <a:off x="2573254" y="3032585"/>
            <a:ext cx="30327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33C3AB"/>
                </a:solidFill>
                <a:latin typeface="华文新魏" panose="02010800040101010101" charset="-122"/>
                <a:ea typeface="华文新魏" panose="02010800040101010101" charset="-122"/>
              </a:rPr>
              <a:t>初始化角色的位置</a:t>
            </a:r>
            <a:endParaRPr lang="zh-CN" altLang="en-US" sz="2800" b="1" dirty="0">
              <a:solidFill>
                <a:srgbClr val="33C3AB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60" name="FLYING IMPRESSION FID FEIZHAO    qq:1964271550"/>
          <p:cNvSpPr txBox="1"/>
          <p:nvPr/>
        </p:nvSpPr>
        <p:spPr>
          <a:xfrm>
            <a:off x="2573254" y="4517135"/>
            <a:ext cx="33889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EB5F56"/>
                </a:solidFill>
                <a:latin typeface="华文新魏" panose="02010800040101010101" charset="-122"/>
                <a:ea typeface="华文新魏" panose="02010800040101010101" charset="-122"/>
              </a:rPr>
              <a:t>设置画笔颜色与粗细</a:t>
            </a:r>
            <a:endParaRPr lang="zh-CN" altLang="en-US" sz="2800" b="1" dirty="0">
              <a:solidFill>
                <a:srgbClr val="EB5F56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61" name="FLYING IMPRESSION FID FEIZHAO    qq:1964271550"/>
          <p:cNvSpPr/>
          <p:nvPr/>
        </p:nvSpPr>
        <p:spPr bwMode="auto">
          <a:xfrm>
            <a:off x="12003248" y="0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LYING IMPRESSION FID FEIZHAO    qq:1964271550"/>
          <p:cNvSpPr/>
          <p:nvPr/>
        </p:nvSpPr>
        <p:spPr bwMode="auto">
          <a:xfrm>
            <a:off x="12003248" y="1392341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LYING IMPRESSION FID FEIZHAO    qq:1964271550"/>
          <p:cNvSpPr/>
          <p:nvPr/>
        </p:nvSpPr>
        <p:spPr bwMode="auto">
          <a:xfrm>
            <a:off x="12003248" y="2786603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LYING IMPRESSION FID FEIZHAO    qq:1964271550"/>
          <p:cNvSpPr/>
          <p:nvPr/>
        </p:nvSpPr>
        <p:spPr bwMode="auto">
          <a:xfrm>
            <a:off x="12003248" y="4180864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LYING IMPRESSION FID FEIZHAO    qq:1964271550"/>
          <p:cNvSpPr/>
          <p:nvPr/>
        </p:nvSpPr>
        <p:spPr bwMode="auto">
          <a:xfrm>
            <a:off x="12003248" y="5575125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LYING IMPRESSION FID FEIZHAO    qq:1964271550"/>
          <p:cNvSpPr/>
          <p:nvPr/>
        </p:nvSpPr>
        <p:spPr bwMode="auto">
          <a:xfrm flipV="1">
            <a:off x="0" y="5573204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FLYING IMPRESSION FID FEIZHAO    qq:1964271550"/>
          <p:cNvSpPr/>
          <p:nvPr/>
        </p:nvSpPr>
        <p:spPr bwMode="auto">
          <a:xfrm flipV="1">
            <a:off x="0" y="4180863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" name="FLYING IMPRESSION FID FEIZHAO    qq:1964271550"/>
          <p:cNvSpPr/>
          <p:nvPr/>
        </p:nvSpPr>
        <p:spPr bwMode="auto">
          <a:xfrm flipV="1">
            <a:off x="0" y="2786601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" name="FLYING IMPRESSION FID FEIZHAO    qq:1964271550"/>
          <p:cNvSpPr/>
          <p:nvPr/>
        </p:nvSpPr>
        <p:spPr bwMode="auto">
          <a:xfrm flipV="1">
            <a:off x="0" y="1392340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LYING IMPRESSION FID FEIZHAO    qq:1964271550"/>
          <p:cNvSpPr/>
          <p:nvPr/>
        </p:nvSpPr>
        <p:spPr bwMode="auto">
          <a:xfrm flipV="1">
            <a:off x="0" y="0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6779475" y="1478358"/>
            <a:ext cx="3843129" cy="3987301"/>
            <a:chOff x="6309233" y="1585530"/>
            <a:chExt cx="4668594" cy="4069867"/>
          </a:xfrm>
        </p:grpSpPr>
        <p:grpSp>
          <p:nvGrpSpPr>
            <p:cNvPr id="15" name="FLYING IMPRESSION FID FEIZHAO    qq:1964271550"/>
            <p:cNvGrpSpPr/>
            <p:nvPr/>
          </p:nvGrpSpPr>
          <p:grpSpPr>
            <a:xfrm>
              <a:off x="6309233" y="1585530"/>
              <a:ext cx="4668594" cy="4069867"/>
              <a:chOff x="2098355" y="789986"/>
              <a:chExt cx="4201275" cy="3662479"/>
            </a:xfrm>
          </p:grpSpPr>
          <p:pic>
            <p:nvPicPr>
              <p:cNvPr id="16" name="FLYING IMPRESSION FID FEIZHAO    qq:196427155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9685" y="888933"/>
                <a:ext cx="3878611" cy="2585925"/>
              </a:xfrm>
              <a:prstGeom prst="rect">
                <a:avLst/>
              </a:prstGeom>
            </p:spPr>
          </p:pic>
          <p:grpSp>
            <p:nvGrpSpPr>
              <p:cNvPr id="17" name="组合 16"/>
              <p:cNvGrpSpPr/>
              <p:nvPr/>
            </p:nvGrpSpPr>
            <p:grpSpPr>
              <a:xfrm>
                <a:off x="2098355" y="789986"/>
                <a:ext cx="4201275" cy="3662479"/>
                <a:chOff x="3552668" y="726551"/>
                <a:chExt cx="5148000" cy="4487791"/>
              </a:xfrm>
            </p:grpSpPr>
            <p:sp>
              <p:nvSpPr>
                <p:cNvPr id="18" name="FLYING IMPRESSION FID FEIZHAO    qq:1964271550"/>
                <p:cNvSpPr/>
                <p:nvPr/>
              </p:nvSpPr>
              <p:spPr>
                <a:xfrm>
                  <a:off x="3726648" y="4871204"/>
                  <a:ext cx="4800040" cy="34313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alpha val="60000"/>
                        <a:lumMod val="85000"/>
                        <a:lumOff val="15000"/>
                      </a:schemeClr>
                    </a:gs>
                    <a:gs pos="100000">
                      <a:srgbClr val="0D0D0D">
                        <a:alpha val="0"/>
                        <a:lumMod val="85000"/>
                        <a:lumOff val="15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FLYING IMPRESSION FID FEIZHAO    qq:1964271550"/>
                <p:cNvSpPr/>
                <p:nvPr/>
              </p:nvSpPr>
              <p:spPr>
                <a:xfrm>
                  <a:off x="3552668" y="726551"/>
                  <a:ext cx="5148000" cy="3132000"/>
                </a:xfrm>
                <a:custGeom>
                  <a:avLst/>
                  <a:gdLst>
                    <a:gd name="connsiteX0" fmla="*/ 216000 w 5148000"/>
                    <a:gd name="connsiteY0" fmla="*/ 216000 h 3132000"/>
                    <a:gd name="connsiteX1" fmla="*/ 216000 w 5148000"/>
                    <a:gd name="connsiteY1" fmla="*/ 2916000 h 3132000"/>
                    <a:gd name="connsiteX2" fmla="*/ 4932000 w 5148000"/>
                    <a:gd name="connsiteY2" fmla="*/ 2916000 h 3132000"/>
                    <a:gd name="connsiteX3" fmla="*/ 4932000 w 5148000"/>
                    <a:gd name="connsiteY3" fmla="*/ 216000 h 3132000"/>
                    <a:gd name="connsiteX4" fmla="*/ 181341 w 5148000"/>
                    <a:gd name="connsiteY4" fmla="*/ 0 h 3132000"/>
                    <a:gd name="connsiteX5" fmla="*/ 4966659 w 5148000"/>
                    <a:gd name="connsiteY5" fmla="*/ 0 h 3132000"/>
                    <a:gd name="connsiteX6" fmla="*/ 5148000 w 5148000"/>
                    <a:gd name="connsiteY6" fmla="*/ 181341 h 3132000"/>
                    <a:gd name="connsiteX7" fmla="*/ 5148000 w 5148000"/>
                    <a:gd name="connsiteY7" fmla="*/ 3132000 h 3132000"/>
                    <a:gd name="connsiteX8" fmla="*/ 0 w 5148000"/>
                    <a:gd name="connsiteY8" fmla="*/ 3132000 h 3132000"/>
                    <a:gd name="connsiteX9" fmla="*/ 0 w 5148000"/>
                    <a:gd name="connsiteY9" fmla="*/ 181341 h 3132000"/>
                    <a:gd name="connsiteX10" fmla="*/ 181341 w 5148000"/>
                    <a:gd name="connsiteY10" fmla="*/ 0 h 313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148000" h="3132000">
                      <a:moveTo>
                        <a:pt x="216000" y="216000"/>
                      </a:moveTo>
                      <a:lnTo>
                        <a:pt x="216000" y="2916000"/>
                      </a:lnTo>
                      <a:lnTo>
                        <a:pt x="4932000" y="2916000"/>
                      </a:lnTo>
                      <a:lnTo>
                        <a:pt x="4932000" y="216000"/>
                      </a:lnTo>
                      <a:close/>
                      <a:moveTo>
                        <a:pt x="181341" y="0"/>
                      </a:moveTo>
                      <a:lnTo>
                        <a:pt x="4966659" y="0"/>
                      </a:lnTo>
                      <a:cubicBezTo>
                        <a:pt x="5066811" y="0"/>
                        <a:pt x="5148000" y="81189"/>
                        <a:pt x="5148000" y="181341"/>
                      </a:cubicBezTo>
                      <a:lnTo>
                        <a:pt x="5148000" y="3132000"/>
                      </a:lnTo>
                      <a:lnTo>
                        <a:pt x="0" y="3132000"/>
                      </a:lnTo>
                      <a:lnTo>
                        <a:pt x="0" y="181341"/>
                      </a:lnTo>
                      <a:cubicBezTo>
                        <a:pt x="0" y="81189"/>
                        <a:pt x="81189" y="0"/>
                        <a:pt x="181341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FLYING IMPRESSION FID FEIZHAO    qq:1964271550"/>
                <p:cNvSpPr/>
                <p:nvPr/>
              </p:nvSpPr>
              <p:spPr>
                <a:xfrm>
                  <a:off x="3552668" y="3858551"/>
                  <a:ext cx="5148000" cy="509665"/>
                </a:xfrm>
                <a:custGeom>
                  <a:avLst/>
                  <a:gdLst>
                    <a:gd name="connsiteX0" fmla="*/ 0 w 5148000"/>
                    <a:gd name="connsiteY0" fmla="*/ 0 h 509665"/>
                    <a:gd name="connsiteX1" fmla="*/ 5148000 w 5148000"/>
                    <a:gd name="connsiteY1" fmla="*/ 0 h 509665"/>
                    <a:gd name="connsiteX2" fmla="*/ 5148000 w 5148000"/>
                    <a:gd name="connsiteY2" fmla="*/ 328324 h 509665"/>
                    <a:gd name="connsiteX3" fmla="*/ 4966659 w 5148000"/>
                    <a:gd name="connsiteY3" fmla="*/ 509665 h 509665"/>
                    <a:gd name="connsiteX4" fmla="*/ 181341 w 5148000"/>
                    <a:gd name="connsiteY4" fmla="*/ 509665 h 509665"/>
                    <a:gd name="connsiteX5" fmla="*/ 0 w 5148000"/>
                    <a:gd name="connsiteY5" fmla="*/ 328324 h 509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48000" h="509665">
                      <a:moveTo>
                        <a:pt x="0" y="0"/>
                      </a:moveTo>
                      <a:lnTo>
                        <a:pt x="5148000" y="0"/>
                      </a:lnTo>
                      <a:lnTo>
                        <a:pt x="5148000" y="328324"/>
                      </a:lnTo>
                      <a:cubicBezTo>
                        <a:pt x="5148000" y="428476"/>
                        <a:pt x="5066811" y="509665"/>
                        <a:pt x="4966659" y="509665"/>
                      </a:cubicBezTo>
                      <a:lnTo>
                        <a:pt x="181341" y="509665"/>
                      </a:lnTo>
                      <a:cubicBezTo>
                        <a:pt x="81189" y="509665"/>
                        <a:pt x="0" y="428476"/>
                        <a:pt x="0" y="32832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29398"/>
                    </a:gs>
                    <a:gs pos="100000">
                      <a:srgbClr val="D0D2D4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FLYING IMPRESSION FID FEIZHAO    qq:1964271550"/>
                <p:cNvSpPr/>
                <p:nvPr/>
              </p:nvSpPr>
              <p:spPr>
                <a:xfrm>
                  <a:off x="5126730" y="4368216"/>
                  <a:ext cx="1999876" cy="674557"/>
                </a:xfrm>
                <a:custGeom>
                  <a:avLst/>
                  <a:gdLst>
                    <a:gd name="connsiteX0" fmla="*/ 485189 w 2612038"/>
                    <a:gd name="connsiteY0" fmla="*/ 0 h 1054155"/>
                    <a:gd name="connsiteX1" fmla="*/ 2126847 w 2612038"/>
                    <a:gd name="connsiteY1" fmla="*/ 0 h 1054155"/>
                    <a:gd name="connsiteX2" fmla="*/ 2346146 w 2612038"/>
                    <a:gd name="connsiteY2" fmla="*/ 776937 h 1054155"/>
                    <a:gd name="connsiteX3" fmla="*/ 2612036 w 2612038"/>
                    <a:gd name="connsiteY3" fmla="*/ 974364 h 1054155"/>
                    <a:gd name="connsiteX4" fmla="*/ 2564864 w 2612038"/>
                    <a:gd name="connsiteY4" fmla="*/ 974364 h 1054155"/>
                    <a:gd name="connsiteX5" fmla="*/ 2585504 w 2612038"/>
                    <a:gd name="connsiteY5" fmla="*/ 977608 h 1054155"/>
                    <a:gd name="connsiteX6" fmla="*/ 2612038 w 2612038"/>
                    <a:gd name="connsiteY6" fmla="*/ 990447 h 1054155"/>
                    <a:gd name="connsiteX7" fmla="*/ 1306019 w 2612038"/>
                    <a:gd name="connsiteY7" fmla="*/ 1054155 h 1054155"/>
                    <a:gd name="connsiteX8" fmla="*/ 0 w 2612038"/>
                    <a:gd name="connsiteY8" fmla="*/ 990447 h 1054155"/>
                    <a:gd name="connsiteX9" fmla="*/ 26534 w 2612038"/>
                    <a:gd name="connsiteY9" fmla="*/ 977608 h 1054155"/>
                    <a:gd name="connsiteX10" fmla="*/ 47175 w 2612038"/>
                    <a:gd name="connsiteY10" fmla="*/ 974364 h 1054155"/>
                    <a:gd name="connsiteX11" fmla="*/ 0 w 2612038"/>
                    <a:gd name="connsiteY11" fmla="*/ 974364 h 1054155"/>
                    <a:gd name="connsiteX12" fmla="*/ 265890 w 2612038"/>
                    <a:gd name="connsiteY12" fmla="*/ 776937 h 1054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12038" h="1054155">
                      <a:moveTo>
                        <a:pt x="485189" y="0"/>
                      </a:moveTo>
                      <a:lnTo>
                        <a:pt x="2126847" y="0"/>
                      </a:lnTo>
                      <a:lnTo>
                        <a:pt x="2346146" y="776937"/>
                      </a:lnTo>
                      <a:lnTo>
                        <a:pt x="2612036" y="974364"/>
                      </a:lnTo>
                      <a:lnTo>
                        <a:pt x="2564864" y="974364"/>
                      </a:lnTo>
                      <a:lnTo>
                        <a:pt x="2585504" y="977608"/>
                      </a:lnTo>
                      <a:cubicBezTo>
                        <a:pt x="2602902" y="981755"/>
                        <a:pt x="2612038" y="986049"/>
                        <a:pt x="2612038" y="990447"/>
                      </a:cubicBezTo>
                      <a:cubicBezTo>
                        <a:pt x="2612038" y="1025632"/>
                        <a:pt x="2027313" y="1054155"/>
                        <a:pt x="1306019" y="1054155"/>
                      </a:cubicBezTo>
                      <a:cubicBezTo>
                        <a:pt x="584725" y="1054155"/>
                        <a:pt x="0" y="1025632"/>
                        <a:pt x="0" y="990447"/>
                      </a:cubicBezTo>
                      <a:cubicBezTo>
                        <a:pt x="0" y="986049"/>
                        <a:pt x="9136" y="981755"/>
                        <a:pt x="26534" y="977608"/>
                      </a:cubicBezTo>
                      <a:lnTo>
                        <a:pt x="47175" y="974364"/>
                      </a:lnTo>
                      <a:lnTo>
                        <a:pt x="0" y="974364"/>
                      </a:lnTo>
                      <a:lnTo>
                        <a:pt x="265890" y="776937"/>
                      </a:lnTo>
                      <a:close/>
                    </a:path>
                  </a:pathLst>
                </a:custGeom>
                <a:gradFill>
                  <a:gsLst>
                    <a:gs pos="31000">
                      <a:srgbClr val="F2F2F2"/>
                    </a:gs>
                    <a:gs pos="13000">
                      <a:srgbClr val="929398"/>
                    </a:gs>
                    <a:gs pos="67000">
                      <a:srgbClr val="CCCCCE"/>
                    </a:gs>
                    <a:gs pos="100000">
                      <a:srgbClr val="929398"/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FLYING IMPRESSION FID FEIZHAO    qq:1964271550"/>
                <p:cNvSpPr/>
                <p:nvPr/>
              </p:nvSpPr>
              <p:spPr>
                <a:xfrm>
                  <a:off x="5126730" y="5006773"/>
                  <a:ext cx="1999876" cy="36000"/>
                </a:xfrm>
                <a:prstGeom prst="rect">
                  <a:avLst/>
                </a:prstGeom>
                <a:gradFill>
                  <a:gsLst>
                    <a:gs pos="0">
                      <a:srgbClr val="262626"/>
                    </a:gs>
                    <a:gs pos="50000">
                      <a:srgbClr val="404040"/>
                    </a:gs>
                    <a:gs pos="100000">
                      <a:srgbClr val="262626"/>
                    </a:gs>
                  </a:gsLst>
                  <a:lin ang="10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FLYING IMPRESSION FID FEIZHAO    qq:1964271550"/>
                <p:cNvSpPr/>
                <p:nvPr/>
              </p:nvSpPr>
              <p:spPr>
                <a:xfrm>
                  <a:off x="6424414" y="726551"/>
                  <a:ext cx="2276254" cy="3132000"/>
                </a:xfrm>
                <a:custGeom>
                  <a:avLst/>
                  <a:gdLst>
                    <a:gd name="connsiteX0" fmla="*/ 0 w 2276254"/>
                    <a:gd name="connsiteY0" fmla="*/ 0 h 3132000"/>
                    <a:gd name="connsiteX1" fmla="*/ 777237 w 2276254"/>
                    <a:gd name="connsiteY1" fmla="*/ 0 h 3132000"/>
                    <a:gd name="connsiteX2" fmla="*/ 1768840 w 2276254"/>
                    <a:gd name="connsiteY2" fmla="*/ 0 h 3132000"/>
                    <a:gd name="connsiteX3" fmla="*/ 2054039 w 2276254"/>
                    <a:gd name="connsiteY3" fmla="*/ 0 h 3132000"/>
                    <a:gd name="connsiteX4" fmla="*/ 2276254 w 2276254"/>
                    <a:gd name="connsiteY4" fmla="*/ 222215 h 3132000"/>
                    <a:gd name="connsiteX5" fmla="*/ 2276254 w 2276254"/>
                    <a:gd name="connsiteY5" fmla="*/ 2909785 h 3132000"/>
                    <a:gd name="connsiteX6" fmla="*/ 2054039 w 2276254"/>
                    <a:gd name="connsiteY6" fmla="*/ 3132000 h 3132000"/>
                    <a:gd name="connsiteX7" fmla="*/ 1326630 w 2276254"/>
                    <a:gd name="connsiteY7" fmla="*/ 3132000 h 3132000"/>
                    <a:gd name="connsiteX8" fmla="*/ 777237 w 2276254"/>
                    <a:gd name="connsiteY8" fmla="*/ 3132000 h 3132000"/>
                    <a:gd name="connsiteX9" fmla="*/ 442210 w 2276254"/>
                    <a:gd name="connsiteY9" fmla="*/ 3132000 h 313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76254" h="3132000">
                      <a:moveTo>
                        <a:pt x="0" y="0"/>
                      </a:moveTo>
                      <a:lnTo>
                        <a:pt x="777237" y="0"/>
                      </a:lnTo>
                      <a:lnTo>
                        <a:pt x="1768840" y="0"/>
                      </a:lnTo>
                      <a:lnTo>
                        <a:pt x="2054039" y="0"/>
                      </a:lnTo>
                      <a:cubicBezTo>
                        <a:pt x="2176765" y="0"/>
                        <a:pt x="2276254" y="99489"/>
                        <a:pt x="2276254" y="222215"/>
                      </a:cubicBezTo>
                      <a:lnTo>
                        <a:pt x="2276254" y="2909785"/>
                      </a:lnTo>
                      <a:cubicBezTo>
                        <a:pt x="2276254" y="3032511"/>
                        <a:pt x="2176765" y="3132000"/>
                        <a:pt x="2054039" y="3132000"/>
                      </a:cubicBezTo>
                      <a:lnTo>
                        <a:pt x="1326630" y="3132000"/>
                      </a:lnTo>
                      <a:lnTo>
                        <a:pt x="777237" y="3132000"/>
                      </a:lnTo>
                      <a:lnTo>
                        <a:pt x="442210" y="313200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60000"/>
                      </a:srgbClr>
                    </a:gs>
                    <a:gs pos="67000">
                      <a:srgbClr val="FFFFFF">
                        <a:alpha val="0"/>
                      </a:srgbClr>
                    </a:gs>
                  </a:gsLst>
                  <a:lin ang="4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9" name="FLYING IMPRESSION FID FEIZHAO    qq:1964271550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03655" y="3959266"/>
                  <a:ext cx="246025" cy="299843"/>
                </a:xfrm>
                <a:prstGeom prst="rect">
                  <a:avLst/>
                </a:prstGeom>
              </p:spPr>
            </p:pic>
          </p:grpSp>
        </p:grpSp>
        <p:pic>
          <p:nvPicPr>
            <p:cNvPr id="3" name="图片 2" descr="画正方形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8430" y="1746614"/>
              <a:ext cx="4309745" cy="2549525"/>
            </a:xfrm>
            <a:prstGeom prst="rect">
              <a:avLst/>
            </a:prstGeom>
          </p:spPr>
        </p:pic>
      </p:grp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2">
        <p14:prism isContent="1"/>
      </p:transition>
    </mc:Choice>
    <mc:Fallback>
      <p:transition spd="slow" advTm="69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8" grpId="0"/>
      <p:bldP spid="6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LYING IMPRESSION FID FEIZHAO    qq:1964271550"/>
          <p:cNvSpPr txBox="1"/>
          <p:nvPr/>
        </p:nvSpPr>
        <p:spPr>
          <a:xfrm>
            <a:off x="4401424" y="304656"/>
            <a:ext cx="33889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</a:t>
            </a:r>
            <a:r>
              <a:rPr lang="zh-CN" altLang="en-US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绘制圆形</a:t>
            </a:r>
            <a:r>
              <a:rPr lang="en-US" altLang="zh-CN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</a:t>
            </a:r>
            <a:r>
              <a:rPr lang="zh-CN" altLang="en-US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知识点</a:t>
            </a:r>
            <a:endParaRPr lang="zh-CN" altLang="en-US" sz="2800" b="1" dirty="0">
              <a:solidFill>
                <a:srgbClr val="364555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cxnSp>
        <p:nvCxnSpPr>
          <p:cNvPr id="40" name="FLYING IMPRESSION FID FEIZHAO    qq:1964271550"/>
          <p:cNvCxnSpPr/>
          <p:nvPr/>
        </p:nvCxnSpPr>
        <p:spPr>
          <a:xfrm>
            <a:off x="5987601" y="829991"/>
            <a:ext cx="235688" cy="0"/>
          </a:xfrm>
          <a:prstGeom prst="line">
            <a:avLst/>
          </a:prstGeom>
          <a:ln w="28575" cap="rnd">
            <a:solidFill>
              <a:srgbClr val="EB5F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371951" y="3444371"/>
            <a:ext cx="951581" cy="951582"/>
            <a:chOff x="1371951" y="3444371"/>
            <a:chExt cx="951581" cy="951582"/>
          </a:xfrm>
        </p:grpSpPr>
        <p:sp>
          <p:nvSpPr>
            <p:cNvPr id="30" name="FLYING IMPRESSION FID FEIZHAO    qq:1964271550"/>
            <p:cNvSpPr/>
            <p:nvPr/>
          </p:nvSpPr>
          <p:spPr>
            <a:xfrm>
              <a:off x="1371951" y="3444371"/>
              <a:ext cx="951581" cy="951582"/>
            </a:xfrm>
            <a:prstGeom prst="roundRect">
              <a:avLst/>
            </a:prstGeom>
            <a:solidFill>
              <a:srgbClr val="33C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31" name="FLYING IMPRESSION FID FEIZHAO    qq:1964271550"/>
            <p:cNvGrpSpPr/>
            <p:nvPr/>
          </p:nvGrpSpPr>
          <p:grpSpPr>
            <a:xfrm>
              <a:off x="1612955" y="3678136"/>
              <a:ext cx="483225" cy="484052"/>
              <a:chOff x="7287419" y="3505994"/>
              <a:chExt cx="464344" cy="465138"/>
            </a:xfrm>
            <a:solidFill>
              <a:schemeClr val="bg2"/>
            </a:solidFill>
          </p:grpSpPr>
          <p:sp>
            <p:nvSpPr>
              <p:cNvPr id="33" name="FLYING IMPRESSION FID FEIZHAO    qq:1964271550"/>
              <p:cNvSpPr/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chemeClr val="bg2">
                      <a:lumMod val="25000"/>
                    </a:schemeClr>
                  </a:solidFill>
                  <a:sym typeface="Gill Sans" charset="0"/>
                </a:endParaRPr>
              </a:p>
            </p:txBody>
          </p:sp>
          <p:sp>
            <p:nvSpPr>
              <p:cNvPr id="41" name="FLYING IMPRESSION FID FEIZHAO    qq:1964271550"/>
              <p:cNvSpPr/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chemeClr val="bg2">
                      <a:lumMod val="25000"/>
                    </a:schemeClr>
                  </a:solidFill>
                  <a:sym typeface="Gill Sans" charset="0"/>
                </a:endParaRPr>
              </a:p>
            </p:txBody>
          </p:sp>
          <p:sp>
            <p:nvSpPr>
              <p:cNvPr id="42" name="FLYING IMPRESSION FID FEIZHAO    qq:1964271550"/>
              <p:cNvSpPr/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chemeClr val="bg2">
                      <a:lumMod val="25000"/>
                    </a:schemeClr>
                  </a:solidFill>
                  <a:sym typeface="Gill Sans" charset="0"/>
                </a:endParaRPr>
              </a:p>
            </p:txBody>
          </p:sp>
          <p:sp>
            <p:nvSpPr>
              <p:cNvPr id="43" name="FLYING IMPRESSION FID FEIZHAO    qq:1964271550"/>
              <p:cNvSpPr/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chemeClr val="bg2">
                      <a:lumMod val="25000"/>
                    </a:schemeClr>
                  </a:solidFill>
                  <a:sym typeface="Gill Sans" charset="0"/>
                </a:endParaRPr>
              </a:p>
            </p:txBody>
          </p:sp>
          <p:sp>
            <p:nvSpPr>
              <p:cNvPr id="44" name="FLYING IMPRESSION FID FEIZHAO    qq:1964271550"/>
              <p:cNvSpPr/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chemeClr val="bg2">
                      <a:lumMod val="25000"/>
                    </a:schemeClr>
                  </a:solidFill>
                  <a:sym typeface="Gill Sans" charset="0"/>
                </a:endParaRPr>
              </a:p>
            </p:txBody>
          </p:sp>
          <p:sp>
            <p:nvSpPr>
              <p:cNvPr id="45" name="FLYING IMPRESSION FID FEIZHAO    qq:1964271550"/>
              <p:cNvSpPr/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chemeClr val="bg2">
                      <a:lumMod val="25000"/>
                    </a:schemeClr>
                  </a:solidFill>
                  <a:sym typeface="Gill Sans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372235" y="1990631"/>
            <a:ext cx="951230" cy="951230"/>
            <a:chOff x="2161" y="2821"/>
            <a:chExt cx="1498" cy="1498"/>
          </a:xfrm>
        </p:grpSpPr>
        <p:sp>
          <p:nvSpPr>
            <p:cNvPr id="51" name="FLYING IMPRESSION FID FEIZHAO    qq:1964271550"/>
            <p:cNvSpPr/>
            <p:nvPr/>
          </p:nvSpPr>
          <p:spPr>
            <a:xfrm>
              <a:off x="2161" y="2821"/>
              <a:ext cx="1499" cy="1499"/>
            </a:xfrm>
            <a:prstGeom prst="roundRect">
              <a:avLst/>
            </a:prstGeom>
            <a:solidFill>
              <a:srgbClr val="EB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52" name="FLYING IMPRESSION FID FEIZHAO    qq:1964271550"/>
            <p:cNvGrpSpPr/>
            <p:nvPr/>
          </p:nvGrpSpPr>
          <p:grpSpPr>
            <a:xfrm>
              <a:off x="2539" y="3190"/>
              <a:ext cx="762" cy="761"/>
              <a:chOff x="2581275" y="2582069"/>
              <a:chExt cx="465138" cy="464344"/>
            </a:xfrm>
            <a:solidFill>
              <a:schemeClr val="bg2"/>
            </a:solidFill>
          </p:grpSpPr>
          <p:sp>
            <p:nvSpPr>
              <p:cNvPr id="53" name="FLYING IMPRESSION FID FEIZHAO    qq:1964271550"/>
              <p:cNvSpPr/>
              <p:nvPr/>
            </p:nvSpPr>
            <p:spPr bwMode="auto">
              <a:xfrm>
                <a:off x="2581275" y="2582069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4" name="FLYING IMPRESSION FID FEIZHAO    qq:1964271550"/>
              <p:cNvSpPr/>
              <p:nvPr/>
            </p:nvSpPr>
            <p:spPr bwMode="auto">
              <a:xfrm>
                <a:off x="2871788" y="2640013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56" name="FLYING IMPRESSION FID FEIZHAO    qq:1964271550"/>
          <p:cNvSpPr txBox="1"/>
          <p:nvPr/>
        </p:nvSpPr>
        <p:spPr>
          <a:xfrm>
            <a:off x="2573254" y="2206072"/>
            <a:ext cx="33889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EB5F56"/>
                </a:solidFill>
                <a:latin typeface="华文新魏" panose="02010800040101010101" charset="-122"/>
                <a:ea typeface="华文新魏" panose="02010800040101010101" charset="-122"/>
              </a:rPr>
              <a:t>控制旋转方向与度数</a:t>
            </a:r>
            <a:endParaRPr lang="zh-CN" altLang="en-US" sz="2800" b="1" dirty="0">
              <a:solidFill>
                <a:srgbClr val="EB5F56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58" name="FLYING IMPRESSION FID FEIZHAO    qq:1964271550"/>
          <p:cNvSpPr txBox="1"/>
          <p:nvPr/>
        </p:nvSpPr>
        <p:spPr>
          <a:xfrm>
            <a:off x="2573254" y="3640457"/>
            <a:ext cx="2320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33C3AB"/>
                </a:solidFill>
                <a:latin typeface="华文新魏" panose="02010800040101010101" charset="-122"/>
                <a:ea typeface="华文新魏" panose="02010800040101010101" charset="-122"/>
              </a:rPr>
              <a:t>推导运算规律</a:t>
            </a:r>
            <a:endParaRPr lang="zh-CN" altLang="en-US" sz="2800" b="1" dirty="0">
              <a:solidFill>
                <a:srgbClr val="33C3AB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61" name="FLYING IMPRESSION FID FEIZHAO    qq:1964271550"/>
          <p:cNvSpPr/>
          <p:nvPr/>
        </p:nvSpPr>
        <p:spPr bwMode="auto">
          <a:xfrm>
            <a:off x="12003248" y="0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LYING IMPRESSION FID FEIZHAO    qq:1964271550"/>
          <p:cNvSpPr/>
          <p:nvPr/>
        </p:nvSpPr>
        <p:spPr bwMode="auto">
          <a:xfrm>
            <a:off x="12003248" y="1392341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LYING IMPRESSION FID FEIZHAO    qq:1964271550"/>
          <p:cNvSpPr/>
          <p:nvPr/>
        </p:nvSpPr>
        <p:spPr bwMode="auto">
          <a:xfrm>
            <a:off x="12003248" y="2786603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LYING IMPRESSION FID FEIZHAO    qq:1964271550"/>
          <p:cNvSpPr/>
          <p:nvPr/>
        </p:nvSpPr>
        <p:spPr bwMode="auto">
          <a:xfrm>
            <a:off x="12003248" y="4180864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LYING IMPRESSION FID FEIZHAO    qq:1964271550"/>
          <p:cNvSpPr/>
          <p:nvPr/>
        </p:nvSpPr>
        <p:spPr bwMode="auto">
          <a:xfrm>
            <a:off x="12003248" y="5575125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LYING IMPRESSION FID FEIZHAO    qq:1964271550"/>
          <p:cNvSpPr/>
          <p:nvPr/>
        </p:nvSpPr>
        <p:spPr bwMode="auto">
          <a:xfrm flipV="1">
            <a:off x="0" y="5573204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FLYING IMPRESSION FID FEIZHAO    qq:1964271550"/>
          <p:cNvSpPr/>
          <p:nvPr/>
        </p:nvSpPr>
        <p:spPr bwMode="auto">
          <a:xfrm flipV="1">
            <a:off x="0" y="4180863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" name="FLYING IMPRESSION FID FEIZHAO    qq:1964271550"/>
          <p:cNvSpPr/>
          <p:nvPr/>
        </p:nvSpPr>
        <p:spPr bwMode="auto">
          <a:xfrm flipV="1">
            <a:off x="0" y="2786601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" name="FLYING IMPRESSION FID FEIZHAO    qq:1964271550"/>
          <p:cNvSpPr/>
          <p:nvPr/>
        </p:nvSpPr>
        <p:spPr bwMode="auto">
          <a:xfrm flipV="1">
            <a:off x="0" y="1392340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LYING IMPRESSION FID FEIZHAO    qq:1964271550"/>
          <p:cNvSpPr/>
          <p:nvPr/>
        </p:nvSpPr>
        <p:spPr bwMode="auto">
          <a:xfrm flipV="1">
            <a:off x="0" y="0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959691" y="1580833"/>
            <a:ext cx="3538585" cy="3994292"/>
            <a:chOff x="6309233" y="1624442"/>
            <a:chExt cx="4668594" cy="4069867"/>
          </a:xfrm>
        </p:grpSpPr>
        <p:grpSp>
          <p:nvGrpSpPr>
            <p:cNvPr id="15" name="FLYING IMPRESSION FID FEIZHAO    qq:1964271550"/>
            <p:cNvGrpSpPr/>
            <p:nvPr/>
          </p:nvGrpSpPr>
          <p:grpSpPr>
            <a:xfrm>
              <a:off x="6309233" y="1624442"/>
              <a:ext cx="4668594" cy="4069867"/>
              <a:chOff x="2098355" y="789986"/>
              <a:chExt cx="4201275" cy="3662479"/>
            </a:xfrm>
          </p:grpSpPr>
          <p:pic>
            <p:nvPicPr>
              <p:cNvPr id="16" name="FLYING IMPRESSION FID FEIZHAO    qq:196427155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9685" y="888933"/>
                <a:ext cx="3878611" cy="2585925"/>
              </a:xfrm>
              <a:prstGeom prst="rect">
                <a:avLst/>
              </a:prstGeom>
            </p:spPr>
          </p:pic>
          <p:grpSp>
            <p:nvGrpSpPr>
              <p:cNvPr id="17" name="组合 16"/>
              <p:cNvGrpSpPr/>
              <p:nvPr/>
            </p:nvGrpSpPr>
            <p:grpSpPr>
              <a:xfrm>
                <a:off x="2098355" y="789986"/>
                <a:ext cx="4201275" cy="3662479"/>
                <a:chOff x="3552668" y="726551"/>
                <a:chExt cx="5148000" cy="4487791"/>
              </a:xfrm>
            </p:grpSpPr>
            <p:sp>
              <p:nvSpPr>
                <p:cNvPr id="18" name="FLYING IMPRESSION FID FEIZHAO    qq:1964271550"/>
                <p:cNvSpPr/>
                <p:nvPr/>
              </p:nvSpPr>
              <p:spPr>
                <a:xfrm>
                  <a:off x="3726648" y="4871204"/>
                  <a:ext cx="4800040" cy="34313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alpha val="60000"/>
                        <a:lumMod val="85000"/>
                        <a:lumOff val="15000"/>
                      </a:schemeClr>
                    </a:gs>
                    <a:gs pos="100000">
                      <a:srgbClr val="0D0D0D">
                        <a:alpha val="0"/>
                        <a:lumMod val="85000"/>
                        <a:lumOff val="15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FLYING IMPRESSION FID FEIZHAO    qq:1964271550"/>
                <p:cNvSpPr/>
                <p:nvPr/>
              </p:nvSpPr>
              <p:spPr>
                <a:xfrm>
                  <a:off x="3552668" y="726551"/>
                  <a:ext cx="5148000" cy="3132000"/>
                </a:xfrm>
                <a:custGeom>
                  <a:avLst/>
                  <a:gdLst>
                    <a:gd name="connsiteX0" fmla="*/ 216000 w 5148000"/>
                    <a:gd name="connsiteY0" fmla="*/ 216000 h 3132000"/>
                    <a:gd name="connsiteX1" fmla="*/ 216000 w 5148000"/>
                    <a:gd name="connsiteY1" fmla="*/ 2916000 h 3132000"/>
                    <a:gd name="connsiteX2" fmla="*/ 4932000 w 5148000"/>
                    <a:gd name="connsiteY2" fmla="*/ 2916000 h 3132000"/>
                    <a:gd name="connsiteX3" fmla="*/ 4932000 w 5148000"/>
                    <a:gd name="connsiteY3" fmla="*/ 216000 h 3132000"/>
                    <a:gd name="connsiteX4" fmla="*/ 181341 w 5148000"/>
                    <a:gd name="connsiteY4" fmla="*/ 0 h 3132000"/>
                    <a:gd name="connsiteX5" fmla="*/ 4966659 w 5148000"/>
                    <a:gd name="connsiteY5" fmla="*/ 0 h 3132000"/>
                    <a:gd name="connsiteX6" fmla="*/ 5148000 w 5148000"/>
                    <a:gd name="connsiteY6" fmla="*/ 181341 h 3132000"/>
                    <a:gd name="connsiteX7" fmla="*/ 5148000 w 5148000"/>
                    <a:gd name="connsiteY7" fmla="*/ 3132000 h 3132000"/>
                    <a:gd name="connsiteX8" fmla="*/ 0 w 5148000"/>
                    <a:gd name="connsiteY8" fmla="*/ 3132000 h 3132000"/>
                    <a:gd name="connsiteX9" fmla="*/ 0 w 5148000"/>
                    <a:gd name="connsiteY9" fmla="*/ 181341 h 3132000"/>
                    <a:gd name="connsiteX10" fmla="*/ 181341 w 5148000"/>
                    <a:gd name="connsiteY10" fmla="*/ 0 h 313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148000" h="3132000">
                      <a:moveTo>
                        <a:pt x="216000" y="216000"/>
                      </a:moveTo>
                      <a:lnTo>
                        <a:pt x="216000" y="2916000"/>
                      </a:lnTo>
                      <a:lnTo>
                        <a:pt x="4932000" y="2916000"/>
                      </a:lnTo>
                      <a:lnTo>
                        <a:pt x="4932000" y="216000"/>
                      </a:lnTo>
                      <a:close/>
                      <a:moveTo>
                        <a:pt x="181341" y="0"/>
                      </a:moveTo>
                      <a:lnTo>
                        <a:pt x="4966659" y="0"/>
                      </a:lnTo>
                      <a:cubicBezTo>
                        <a:pt x="5066811" y="0"/>
                        <a:pt x="5148000" y="81189"/>
                        <a:pt x="5148000" y="181341"/>
                      </a:cubicBezTo>
                      <a:lnTo>
                        <a:pt x="5148000" y="3132000"/>
                      </a:lnTo>
                      <a:lnTo>
                        <a:pt x="0" y="3132000"/>
                      </a:lnTo>
                      <a:lnTo>
                        <a:pt x="0" y="181341"/>
                      </a:lnTo>
                      <a:cubicBezTo>
                        <a:pt x="0" y="81189"/>
                        <a:pt x="81189" y="0"/>
                        <a:pt x="181341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FLYING IMPRESSION FID FEIZHAO    qq:1964271550"/>
                <p:cNvSpPr/>
                <p:nvPr/>
              </p:nvSpPr>
              <p:spPr>
                <a:xfrm>
                  <a:off x="3552668" y="3858551"/>
                  <a:ext cx="5148000" cy="509665"/>
                </a:xfrm>
                <a:custGeom>
                  <a:avLst/>
                  <a:gdLst>
                    <a:gd name="connsiteX0" fmla="*/ 0 w 5148000"/>
                    <a:gd name="connsiteY0" fmla="*/ 0 h 509665"/>
                    <a:gd name="connsiteX1" fmla="*/ 5148000 w 5148000"/>
                    <a:gd name="connsiteY1" fmla="*/ 0 h 509665"/>
                    <a:gd name="connsiteX2" fmla="*/ 5148000 w 5148000"/>
                    <a:gd name="connsiteY2" fmla="*/ 328324 h 509665"/>
                    <a:gd name="connsiteX3" fmla="*/ 4966659 w 5148000"/>
                    <a:gd name="connsiteY3" fmla="*/ 509665 h 509665"/>
                    <a:gd name="connsiteX4" fmla="*/ 181341 w 5148000"/>
                    <a:gd name="connsiteY4" fmla="*/ 509665 h 509665"/>
                    <a:gd name="connsiteX5" fmla="*/ 0 w 5148000"/>
                    <a:gd name="connsiteY5" fmla="*/ 328324 h 509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48000" h="509665">
                      <a:moveTo>
                        <a:pt x="0" y="0"/>
                      </a:moveTo>
                      <a:lnTo>
                        <a:pt x="5148000" y="0"/>
                      </a:lnTo>
                      <a:lnTo>
                        <a:pt x="5148000" y="328324"/>
                      </a:lnTo>
                      <a:cubicBezTo>
                        <a:pt x="5148000" y="428476"/>
                        <a:pt x="5066811" y="509665"/>
                        <a:pt x="4966659" y="509665"/>
                      </a:cubicBezTo>
                      <a:lnTo>
                        <a:pt x="181341" y="509665"/>
                      </a:lnTo>
                      <a:cubicBezTo>
                        <a:pt x="81189" y="509665"/>
                        <a:pt x="0" y="428476"/>
                        <a:pt x="0" y="32832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29398"/>
                    </a:gs>
                    <a:gs pos="100000">
                      <a:srgbClr val="D0D2D4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FLYING IMPRESSION FID FEIZHAO    qq:1964271550"/>
                <p:cNvSpPr/>
                <p:nvPr/>
              </p:nvSpPr>
              <p:spPr>
                <a:xfrm>
                  <a:off x="5126730" y="4368216"/>
                  <a:ext cx="1999876" cy="674557"/>
                </a:xfrm>
                <a:custGeom>
                  <a:avLst/>
                  <a:gdLst>
                    <a:gd name="connsiteX0" fmla="*/ 485189 w 2612038"/>
                    <a:gd name="connsiteY0" fmla="*/ 0 h 1054155"/>
                    <a:gd name="connsiteX1" fmla="*/ 2126847 w 2612038"/>
                    <a:gd name="connsiteY1" fmla="*/ 0 h 1054155"/>
                    <a:gd name="connsiteX2" fmla="*/ 2346146 w 2612038"/>
                    <a:gd name="connsiteY2" fmla="*/ 776937 h 1054155"/>
                    <a:gd name="connsiteX3" fmla="*/ 2612036 w 2612038"/>
                    <a:gd name="connsiteY3" fmla="*/ 974364 h 1054155"/>
                    <a:gd name="connsiteX4" fmla="*/ 2564864 w 2612038"/>
                    <a:gd name="connsiteY4" fmla="*/ 974364 h 1054155"/>
                    <a:gd name="connsiteX5" fmla="*/ 2585504 w 2612038"/>
                    <a:gd name="connsiteY5" fmla="*/ 977608 h 1054155"/>
                    <a:gd name="connsiteX6" fmla="*/ 2612038 w 2612038"/>
                    <a:gd name="connsiteY6" fmla="*/ 990447 h 1054155"/>
                    <a:gd name="connsiteX7" fmla="*/ 1306019 w 2612038"/>
                    <a:gd name="connsiteY7" fmla="*/ 1054155 h 1054155"/>
                    <a:gd name="connsiteX8" fmla="*/ 0 w 2612038"/>
                    <a:gd name="connsiteY8" fmla="*/ 990447 h 1054155"/>
                    <a:gd name="connsiteX9" fmla="*/ 26534 w 2612038"/>
                    <a:gd name="connsiteY9" fmla="*/ 977608 h 1054155"/>
                    <a:gd name="connsiteX10" fmla="*/ 47175 w 2612038"/>
                    <a:gd name="connsiteY10" fmla="*/ 974364 h 1054155"/>
                    <a:gd name="connsiteX11" fmla="*/ 0 w 2612038"/>
                    <a:gd name="connsiteY11" fmla="*/ 974364 h 1054155"/>
                    <a:gd name="connsiteX12" fmla="*/ 265890 w 2612038"/>
                    <a:gd name="connsiteY12" fmla="*/ 776937 h 1054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12038" h="1054155">
                      <a:moveTo>
                        <a:pt x="485189" y="0"/>
                      </a:moveTo>
                      <a:lnTo>
                        <a:pt x="2126847" y="0"/>
                      </a:lnTo>
                      <a:lnTo>
                        <a:pt x="2346146" y="776937"/>
                      </a:lnTo>
                      <a:lnTo>
                        <a:pt x="2612036" y="974364"/>
                      </a:lnTo>
                      <a:lnTo>
                        <a:pt x="2564864" y="974364"/>
                      </a:lnTo>
                      <a:lnTo>
                        <a:pt x="2585504" y="977608"/>
                      </a:lnTo>
                      <a:cubicBezTo>
                        <a:pt x="2602902" y="981755"/>
                        <a:pt x="2612038" y="986049"/>
                        <a:pt x="2612038" y="990447"/>
                      </a:cubicBezTo>
                      <a:cubicBezTo>
                        <a:pt x="2612038" y="1025632"/>
                        <a:pt x="2027313" y="1054155"/>
                        <a:pt x="1306019" y="1054155"/>
                      </a:cubicBezTo>
                      <a:cubicBezTo>
                        <a:pt x="584725" y="1054155"/>
                        <a:pt x="0" y="1025632"/>
                        <a:pt x="0" y="990447"/>
                      </a:cubicBezTo>
                      <a:cubicBezTo>
                        <a:pt x="0" y="986049"/>
                        <a:pt x="9136" y="981755"/>
                        <a:pt x="26534" y="977608"/>
                      </a:cubicBezTo>
                      <a:lnTo>
                        <a:pt x="47175" y="974364"/>
                      </a:lnTo>
                      <a:lnTo>
                        <a:pt x="0" y="974364"/>
                      </a:lnTo>
                      <a:lnTo>
                        <a:pt x="265890" y="776937"/>
                      </a:lnTo>
                      <a:close/>
                    </a:path>
                  </a:pathLst>
                </a:custGeom>
                <a:gradFill>
                  <a:gsLst>
                    <a:gs pos="31000">
                      <a:srgbClr val="F2F2F2"/>
                    </a:gs>
                    <a:gs pos="13000">
                      <a:srgbClr val="929398"/>
                    </a:gs>
                    <a:gs pos="67000">
                      <a:srgbClr val="CCCCCE"/>
                    </a:gs>
                    <a:gs pos="100000">
                      <a:srgbClr val="929398"/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FLYING IMPRESSION FID FEIZHAO    qq:1964271550"/>
                <p:cNvSpPr/>
                <p:nvPr/>
              </p:nvSpPr>
              <p:spPr>
                <a:xfrm>
                  <a:off x="5126730" y="5006773"/>
                  <a:ext cx="1999876" cy="36000"/>
                </a:xfrm>
                <a:prstGeom prst="rect">
                  <a:avLst/>
                </a:prstGeom>
                <a:gradFill>
                  <a:gsLst>
                    <a:gs pos="0">
                      <a:srgbClr val="262626"/>
                    </a:gs>
                    <a:gs pos="50000">
                      <a:srgbClr val="404040"/>
                    </a:gs>
                    <a:gs pos="100000">
                      <a:srgbClr val="262626"/>
                    </a:gs>
                  </a:gsLst>
                  <a:lin ang="10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FLYING IMPRESSION FID FEIZHAO    qq:1964271550"/>
                <p:cNvSpPr/>
                <p:nvPr/>
              </p:nvSpPr>
              <p:spPr>
                <a:xfrm>
                  <a:off x="6424414" y="726551"/>
                  <a:ext cx="2276254" cy="3132000"/>
                </a:xfrm>
                <a:custGeom>
                  <a:avLst/>
                  <a:gdLst>
                    <a:gd name="connsiteX0" fmla="*/ 0 w 2276254"/>
                    <a:gd name="connsiteY0" fmla="*/ 0 h 3132000"/>
                    <a:gd name="connsiteX1" fmla="*/ 777237 w 2276254"/>
                    <a:gd name="connsiteY1" fmla="*/ 0 h 3132000"/>
                    <a:gd name="connsiteX2" fmla="*/ 1768840 w 2276254"/>
                    <a:gd name="connsiteY2" fmla="*/ 0 h 3132000"/>
                    <a:gd name="connsiteX3" fmla="*/ 2054039 w 2276254"/>
                    <a:gd name="connsiteY3" fmla="*/ 0 h 3132000"/>
                    <a:gd name="connsiteX4" fmla="*/ 2276254 w 2276254"/>
                    <a:gd name="connsiteY4" fmla="*/ 222215 h 3132000"/>
                    <a:gd name="connsiteX5" fmla="*/ 2276254 w 2276254"/>
                    <a:gd name="connsiteY5" fmla="*/ 2909785 h 3132000"/>
                    <a:gd name="connsiteX6" fmla="*/ 2054039 w 2276254"/>
                    <a:gd name="connsiteY6" fmla="*/ 3132000 h 3132000"/>
                    <a:gd name="connsiteX7" fmla="*/ 1326630 w 2276254"/>
                    <a:gd name="connsiteY7" fmla="*/ 3132000 h 3132000"/>
                    <a:gd name="connsiteX8" fmla="*/ 777237 w 2276254"/>
                    <a:gd name="connsiteY8" fmla="*/ 3132000 h 3132000"/>
                    <a:gd name="connsiteX9" fmla="*/ 442210 w 2276254"/>
                    <a:gd name="connsiteY9" fmla="*/ 3132000 h 313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76254" h="3132000">
                      <a:moveTo>
                        <a:pt x="0" y="0"/>
                      </a:moveTo>
                      <a:lnTo>
                        <a:pt x="777237" y="0"/>
                      </a:lnTo>
                      <a:lnTo>
                        <a:pt x="1768840" y="0"/>
                      </a:lnTo>
                      <a:lnTo>
                        <a:pt x="2054039" y="0"/>
                      </a:lnTo>
                      <a:cubicBezTo>
                        <a:pt x="2176765" y="0"/>
                        <a:pt x="2276254" y="99489"/>
                        <a:pt x="2276254" y="222215"/>
                      </a:cubicBezTo>
                      <a:lnTo>
                        <a:pt x="2276254" y="2909785"/>
                      </a:lnTo>
                      <a:cubicBezTo>
                        <a:pt x="2276254" y="3032511"/>
                        <a:pt x="2176765" y="3132000"/>
                        <a:pt x="2054039" y="3132000"/>
                      </a:cubicBezTo>
                      <a:lnTo>
                        <a:pt x="1326630" y="3132000"/>
                      </a:lnTo>
                      <a:lnTo>
                        <a:pt x="777237" y="3132000"/>
                      </a:lnTo>
                      <a:lnTo>
                        <a:pt x="442210" y="313200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60000"/>
                      </a:srgbClr>
                    </a:gs>
                    <a:gs pos="67000">
                      <a:srgbClr val="FFFFFF">
                        <a:alpha val="0"/>
                      </a:srgbClr>
                    </a:gs>
                  </a:gsLst>
                  <a:lin ang="4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9" name="FLYING IMPRESSION FID FEIZHAO    qq:1964271550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03655" y="3959266"/>
                  <a:ext cx="246025" cy="299843"/>
                </a:xfrm>
                <a:prstGeom prst="rect">
                  <a:avLst/>
                </a:prstGeom>
              </p:spPr>
            </p:pic>
          </p:grpSp>
        </p:grpSp>
        <p:pic>
          <p:nvPicPr>
            <p:cNvPr id="39" name="图片 38" descr="画圆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8430" y="1809021"/>
              <a:ext cx="4309745" cy="2512060"/>
            </a:xfrm>
            <a:prstGeom prst="rect">
              <a:avLst/>
            </a:prstGeom>
          </p:spPr>
        </p:pic>
      </p:grp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99">
        <p14:prism isContent="1"/>
      </p:transition>
    </mc:Choice>
    <mc:Fallback>
      <p:transition spd="slow" advTm="177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3288853" y="2787379"/>
            <a:ext cx="3992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</a:rPr>
              <a:t>小小演奏家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52" name="FLYING IMPRESSION FID FEIZHAO    qq:1964271550"/>
          <p:cNvSpPr/>
          <p:nvPr/>
        </p:nvSpPr>
        <p:spPr>
          <a:xfrm>
            <a:off x="3458741" y="1941760"/>
            <a:ext cx="2316480" cy="521970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rPr>
              <a:t>音乐拓展功能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+mn-cs"/>
            </a:endParaRPr>
          </a:p>
        </p:txBody>
      </p:sp>
    </p:spTree>
  </p:cSld>
  <p:clrMapOvr>
    <a:masterClrMapping/>
  </p:clrMapOvr>
  <p:transition spd="slow" advTm="308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YING IMPRESSION FID FEIZHAO    qq:1964271550"/>
          <p:cNvSpPr/>
          <p:nvPr/>
        </p:nvSpPr>
        <p:spPr bwMode="auto">
          <a:xfrm>
            <a:off x="9729012" y="0"/>
            <a:ext cx="2462989" cy="133200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302144" y="0"/>
            <a:ext cx="2462989" cy="133200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877973" y="0"/>
            <a:ext cx="2433493" cy="133200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26863" y="0"/>
            <a:ext cx="2462989" cy="133200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0"/>
            <a:ext cx="2462989" cy="133200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LYING IMPRESSION FID FEIZHAO    qq:1964271550"/>
          <p:cNvSpPr>
            <a:spLocks noChangeArrowheads="1"/>
          </p:cNvSpPr>
          <p:nvPr/>
        </p:nvSpPr>
        <p:spPr bwMode="auto">
          <a:xfrm>
            <a:off x="5184775" y="239270"/>
            <a:ext cx="184912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Calibri" panose="020F0502020204030204" pitchFamily="34" charset="0"/>
              </a:rPr>
              <a:t>目 录</a:t>
            </a:r>
            <a:endParaRPr lang="zh-CN" altLang="en-US" sz="4800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Calibri" panose="020F0502020204030204" pitchFamily="34" charset="0"/>
            </a:endParaRPr>
          </a:p>
        </p:txBody>
      </p:sp>
      <p:grpSp>
        <p:nvGrpSpPr>
          <p:cNvPr id="20" name="FLYING IMPRESSION FID FEIZHAO    qq:1964271550"/>
          <p:cNvGrpSpPr/>
          <p:nvPr>
            <p:custDataLst>
              <p:tags r:id="rId1"/>
            </p:custDataLst>
          </p:nvPr>
        </p:nvGrpSpPr>
        <p:grpSpPr>
          <a:xfrm>
            <a:off x="1878908" y="1928842"/>
            <a:ext cx="3963670" cy="678574"/>
            <a:chOff x="1878908" y="2616819"/>
            <a:chExt cx="3963670" cy="678574"/>
          </a:xfrm>
        </p:grpSpPr>
        <p:sp>
          <p:nvSpPr>
            <p:cNvPr id="21" name="FLYING IMPRESSION FID FEIZHAO    qq:1964271550"/>
            <p:cNvSpPr>
              <a:spLocks noChangeArrowheads="1"/>
            </p:cNvSpPr>
            <p:nvPr/>
          </p:nvSpPr>
          <p:spPr bwMode="auto">
            <a:xfrm>
              <a:off x="1878908" y="2616819"/>
              <a:ext cx="678574" cy="678574"/>
            </a:xfrm>
            <a:prstGeom prst="roundRect">
              <a:avLst/>
            </a:prstGeom>
            <a:solidFill>
              <a:srgbClr val="EB5F56"/>
            </a:solidFill>
            <a:ln w="19050"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chemeClr val="bg1"/>
                  </a:solidFill>
                  <a:latin typeface="华文新魏" panose="02010800040101010101" charset="-122"/>
                  <a:ea typeface="华文新魏" panose="02010800040101010101" charset="-122"/>
                </a:rPr>
                <a:t>01</a:t>
              </a:r>
              <a:endParaRPr lang="en-US" altLang="zh-CN" sz="32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23" name="FLYING IMPRESSION FID FEIZHAO    qq:1964271550"/>
            <p:cNvSpPr txBox="1"/>
            <p:nvPr/>
          </p:nvSpPr>
          <p:spPr>
            <a:xfrm>
              <a:off x="2552008" y="2698099"/>
              <a:ext cx="329057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EB5F56"/>
                  </a:solidFill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Scratch</a:t>
              </a:r>
              <a:r>
                <a:rPr lang="zh-CN" altLang="en-US" sz="3200" dirty="0">
                  <a:solidFill>
                    <a:srgbClr val="EB5F56"/>
                  </a:solidFill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之初体验</a:t>
              </a:r>
              <a:endParaRPr lang="zh-CN" altLang="en-US" sz="3200" dirty="0">
                <a:solidFill>
                  <a:srgbClr val="EB5F56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endParaRPr>
            </a:p>
          </p:txBody>
        </p:sp>
      </p:grpSp>
      <p:grpSp>
        <p:nvGrpSpPr>
          <p:cNvPr id="24" name="FLYING IMPRESSION FID FEIZHAO    qq:1964271550"/>
          <p:cNvGrpSpPr/>
          <p:nvPr>
            <p:custDataLst>
              <p:tags r:id="rId2"/>
            </p:custDataLst>
          </p:nvPr>
        </p:nvGrpSpPr>
        <p:grpSpPr>
          <a:xfrm>
            <a:off x="1878908" y="3551832"/>
            <a:ext cx="4223385" cy="678574"/>
            <a:chOff x="1878908" y="4239809"/>
            <a:chExt cx="4223385" cy="678574"/>
          </a:xfrm>
        </p:grpSpPr>
        <p:sp>
          <p:nvSpPr>
            <p:cNvPr id="25" name="FLYING IMPRESSION FID FEIZHAO    qq:1964271550"/>
            <p:cNvSpPr>
              <a:spLocks noChangeArrowheads="1"/>
            </p:cNvSpPr>
            <p:nvPr/>
          </p:nvSpPr>
          <p:spPr bwMode="auto">
            <a:xfrm>
              <a:off x="1878908" y="4239809"/>
              <a:ext cx="678574" cy="678574"/>
            </a:xfrm>
            <a:prstGeom prst="roundRect">
              <a:avLst/>
            </a:prstGeom>
            <a:solidFill>
              <a:srgbClr val="364555"/>
            </a:solidFill>
            <a:ln w="19050"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华文新魏" panose="02010800040101010101" charset="-122"/>
                  <a:ea typeface="华文新魏" panose="02010800040101010101" charset="-122"/>
                </a:rPr>
                <a:t>03</a:t>
              </a:r>
              <a:endParaRPr lang="en-US" altLang="zh-CN" sz="2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27" name="FLYING IMPRESSION FID FEIZHAO    qq:1964271550"/>
            <p:cNvSpPr txBox="1"/>
            <p:nvPr/>
          </p:nvSpPr>
          <p:spPr>
            <a:xfrm>
              <a:off x="2562168" y="4300769"/>
              <a:ext cx="354012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364555"/>
                  </a:solidFill>
                  <a:latin typeface="华文新魏" panose="02010800040101010101" charset="-122"/>
                  <a:ea typeface="华文新魏" panose="02010800040101010101" charset="-122"/>
                </a:rPr>
                <a:t>猜猜裙子的价格</a:t>
              </a:r>
              <a:endParaRPr lang="zh-CN" altLang="en-US" sz="3200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</p:grpSp>
      <p:grpSp>
        <p:nvGrpSpPr>
          <p:cNvPr id="28" name="FLYING IMPRESSION FID FEIZHAO    qq:1964271550"/>
          <p:cNvGrpSpPr/>
          <p:nvPr>
            <p:custDataLst>
              <p:tags r:id="rId3"/>
            </p:custDataLst>
          </p:nvPr>
        </p:nvGrpSpPr>
        <p:grpSpPr>
          <a:xfrm>
            <a:off x="7196185" y="1928842"/>
            <a:ext cx="3966210" cy="678574"/>
            <a:chOff x="7196185" y="2616819"/>
            <a:chExt cx="3966210" cy="678574"/>
          </a:xfrm>
        </p:grpSpPr>
        <p:sp>
          <p:nvSpPr>
            <p:cNvPr id="29" name="FLYING IMPRESSION FID FEIZHAO    qq:1964271550"/>
            <p:cNvSpPr>
              <a:spLocks noChangeArrowheads="1"/>
            </p:cNvSpPr>
            <p:nvPr/>
          </p:nvSpPr>
          <p:spPr bwMode="auto">
            <a:xfrm>
              <a:off x="7196185" y="2616819"/>
              <a:ext cx="678574" cy="678574"/>
            </a:xfrm>
            <a:prstGeom prst="roundRect">
              <a:avLst/>
            </a:prstGeom>
            <a:solidFill>
              <a:srgbClr val="FCB030"/>
            </a:solidFill>
            <a:ln w="19050"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华文新魏" panose="02010800040101010101" charset="-122"/>
                  <a:ea typeface="华文新魏" panose="02010800040101010101" charset="-122"/>
                </a:rPr>
                <a:t>02</a:t>
              </a:r>
              <a:endParaRPr lang="en-US" altLang="zh-CN" sz="2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31" name="FLYING IMPRESSION FID FEIZHAO    qq:1964271550"/>
            <p:cNvSpPr txBox="1"/>
            <p:nvPr/>
          </p:nvSpPr>
          <p:spPr>
            <a:xfrm>
              <a:off x="7879445" y="2677779"/>
              <a:ext cx="32829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FCB030"/>
                  </a:solidFill>
                  <a:latin typeface="华文新魏" panose="02010800040101010101" charset="-122"/>
                  <a:ea typeface="华文新魏" panose="02010800040101010101" charset="-122"/>
                </a:rPr>
                <a:t>跳芭蕾的小女孩</a:t>
              </a:r>
              <a:endParaRPr lang="zh-CN" altLang="en-US" sz="3200" dirty="0">
                <a:solidFill>
                  <a:srgbClr val="FCB030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</p:grpSp>
      <p:grpSp>
        <p:nvGrpSpPr>
          <p:cNvPr id="32" name="FLYING IMPRESSION FID FEIZHAO    qq:1964271550"/>
          <p:cNvGrpSpPr/>
          <p:nvPr>
            <p:custDataLst>
              <p:tags r:id="rId4"/>
            </p:custDataLst>
          </p:nvPr>
        </p:nvGrpSpPr>
        <p:grpSpPr>
          <a:xfrm>
            <a:off x="7196185" y="3551832"/>
            <a:ext cx="3035627" cy="678574"/>
            <a:chOff x="7196185" y="4239809"/>
            <a:chExt cx="3035627" cy="678574"/>
          </a:xfrm>
        </p:grpSpPr>
        <p:sp>
          <p:nvSpPr>
            <p:cNvPr id="34" name="FLYING IMPRESSION FID FEIZHAO    qq:1964271550"/>
            <p:cNvSpPr>
              <a:spLocks noChangeArrowheads="1"/>
            </p:cNvSpPr>
            <p:nvPr/>
          </p:nvSpPr>
          <p:spPr bwMode="auto">
            <a:xfrm>
              <a:off x="7196185" y="4239809"/>
              <a:ext cx="678574" cy="678574"/>
            </a:xfrm>
            <a:prstGeom prst="roundRect">
              <a:avLst/>
            </a:prstGeom>
            <a:solidFill>
              <a:srgbClr val="33C3AB"/>
            </a:solidFill>
            <a:ln w="19050"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华文新魏" panose="02010800040101010101" charset="-122"/>
                  <a:ea typeface="华文新魏" panose="02010800040101010101" charset="-122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36" name="FLYING IMPRESSION FID FEIZHAO    qq:1964271550"/>
            <p:cNvSpPr txBox="1"/>
            <p:nvPr/>
          </p:nvSpPr>
          <p:spPr>
            <a:xfrm>
              <a:off x="7869189" y="4290609"/>
              <a:ext cx="236262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33C3AB"/>
                  </a:solidFill>
                  <a:latin typeface="华文新魏" panose="02010800040101010101" charset="-122"/>
                  <a:ea typeface="华文新魏" panose="02010800040101010101" charset="-122"/>
                </a:rPr>
                <a:t>猫和老鼠</a:t>
              </a:r>
              <a:endParaRPr lang="zh-CN" altLang="en-US" sz="3200" dirty="0">
                <a:solidFill>
                  <a:srgbClr val="33C3AB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</p:grpSp>
      <p:sp>
        <p:nvSpPr>
          <p:cNvPr id="37" name="FLYING IMPRESSION FID FEIZHAO    qq:1964271550"/>
          <p:cNvSpPr/>
          <p:nvPr/>
        </p:nvSpPr>
        <p:spPr bwMode="auto">
          <a:xfrm>
            <a:off x="0" y="6728342"/>
            <a:ext cx="2289256" cy="129658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LYING IMPRESSION FID FEIZHAO    qq:1964271550"/>
          <p:cNvSpPr/>
          <p:nvPr/>
        </p:nvSpPr>
        <p:spPr bwMode="auto">
          <a:xfrm>
            <a:off x="2470201" y="6728342"/>
            <a:ext cx="2289256" cy="129658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LYING IMPRESSION FID FEIZHAO    qq:1964271550"/>
          <p:cNvSpPr/>
          <p:nvPr/>
        </p:nvSpPr>
        <p:spPr bwMode="auto">
          <a:xfrm>
            <a:off x="4965079" y="6728342"/>
            <a:ext cx="2261840" cy="129658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FLYING IMPRESSION FID FEIZHAO    qq:1964271550"/>
          <p:cNvSpPr/>
          <p:nvPr/>
        </p:nvSpPr>
        <p:spPr bwMode="auto">
          <a:xfrm>
            <a:off x="7432540" y="6728342"/>
            <a:ext cx="2289256" cy="129658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LYING IMPRESSION FID FEIZHAO    qq:1964271550"/>
          <p:cNvSpPr/>
          <p:nvPr/>
        </p:nvSpPr>
        <p:spPr bwMode="auto">
          <a:xfrm>
            <a:off x="9902744" y="6728342"/>
            <a:ext cx="2289256" cy="129658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" name="FLYING IMPRESSION FID FEIZHAO    qq:1964271550"/>
          <p:cNvGrpSpPr/>
          <p:nvPr>
            <p:custDataLst>
              <p:tags r:id="rId5"/>
            </p:custDataLst>
          </p:nvPr>
        </p:nvGrpSpPr>
        <p:grpSpPr>
          <a:xfrm>
            <a:off x="1878908" y="5139967"/>
            <a:ext cx="3035627" cy="678574"/>
            <a:chOff x="1878908" y="4239809"/>
            <a:chExt cx="3035627" cy="678574"/>
          </a:xfrm>
        </p:grpSpPr>
        <p:sp>
          <p:nvSpPr>
            <p:cNvPr id="3" name="FLYING IMPRESSION FID FEIZHAO    qq:1964271550"/>
            <p:cNvSpPr>
              <a:spLocks noChangeArrowheads="1"/>
            </p:cNvSpPr>
            <p:nvPr/>
          </p:nvSpPr>
          <p:spPr bwMode="auto">
            <a:xfrm>
              <a:off x="1878908" y="4239809"/>
              <a:ext cx="678574" cy="678574"/>
            </a:xfrm>
            <a:prstGeom prst="roundRect">
              <a:avLst/>
            </a:prstGeom>
            <a:solidFill>
              <a:srgbClr val="52C2DC"/>
            </a:solidFill>
            <a:ln w="19050"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华文新魏" panose="02010800040101010101" charset="-122"/>
                  <a:ea typeface="华文新魏" panose="02010800040101010101" charset="-122"/>
                </a:rPr>
                <a:t>05</a:t>
              </a:r>
              <a:endParaRPr lang="zh-CN" altLang="en-US" sz="2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5" name="FLYING IMPRESSION FID FEIZHAO    qq:1964271550"/>
            <p:cNvSpPr txBox="1"/>
            <p:nvPr/>
          </p:nvSpPr>
          <p:spPr>
            <a:xfrm>
              <a:off x="2551912" y="4300769"/>
              <a:ext cx="236262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52C2DC"/>
                  </a:solidFill>
                  <a:latin typeface="华文新魏" panose="02010800040101010101" charset="-122"/>
                  <a:ea typeface="华文新魏" panose="02010800040101010101" charset="-122"/>
                </a:rPr>
                <a:t>我是小画家</a:t>
              </a:r>
              <a:endParaRPr lang="zh-CN" altLang="en-US" sz="3200" dirty="0">
                <a:solidFill>
                  <a:srgbClr val="52C2DC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</p:grpSp>
      <p:grpSp>
        <p:nvGrpSpPr>
          <p:cNvPr id="6" name="FLYING IMPRESSION FID FEIZHAO    qq:1964271550"/>
          <p:cNvGrpSpPr/>
          <p:nvPr>
            <p:custDataLst>
              <p:tags r:id="rId6"/>
            </p:custDataLst>
          </p:nvPr>
        </p:nvGrpSpPr>
        <p:grpSpPr>
          <a:xfrm>
            <a:off x="7196185" y="5140602"/>
            <a:ext cx="3035627" cy="678574"/>
            <a:chOff x="7196185" y="4239809"/>
            <a:chExt cx="3035627" cy="678574"/>
          </a:xfrm>
        </p:grpSpPr>
        <p:sp>
          <p:nvSpPr>
            <p:cNvPr id="7" name="FLYING IMPRESSION FID FEIZHAO    qq:1964271550"/>
            <p:cNvSpPr>
              <a:spLocks noChangeArrowheads="1"/>
            </p:cNvSpPr>
            <p:nvPr/>
          </p:nvSpPr>
          <p:spPr bwMode="auto">
            <a:xfrm>
              <a:off x="7196185" y="4239809"/>
              <a:ext cx="678574" cy="678574"/>
            </a:xfrm>
            <a:prstGeom prst="roundRect">
              <a:avLst/>
            </a:prstGeom>
            <a:solidFill>
              <a:srgbClr val="7030A0"/>
            </a:solidFill>
            <a:ln w="19050"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华文新魏" panose="02010800040101010101" charset="-122"/>
                  <a:ea typeface="华文新魏" panose="02010800040101010101" charset="-122"/>
                </a:rPr>
                <a:t>06</a:t>
              </a:r>
              <a:endParaRPr lang="zh-CN" altLang="en-US" sz="2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9" name="FLYING IMPRESSION FID FEIZHAO    qq:1964271550"/>
            <p:cNvSpPr txBox="1"/>
            <p:nvPr/>
          </p:nvSpPr>
          <p:spPr>
            <a:xfrm>
              <a:off x="7869189" y="4290609"/>
              <a:ext cx="236262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7030A0"/>
                  </a:solidFill>
                  <a:latin typeface="华文新魏" panose="02010800040101010101" charset="-122"/>
                  <a:ea typeface="华文新魏" panose="02010800040101010101" charset="-122"/>
                </a:rPr>
                <a:t>小小演奏家</a:t>
              </a:r>
              <a:endParaRPr lang="zh-CN" altLang="en-US" sz="3200" dirty="0">
                <a:solidFill>
                  <a:srgbClr val="7030A0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</p:grpSp>
    </p:spTree>
  </p:cSld>
  <p:clrMapOvr>
    <a:masterClrMapping/>
  </p:clrMapOvr>
  <p:transition spd="slow" advTm="859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9" grpId="0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LYING IMPRESSION FID FEIZHAO    qq:1964271550"/>
          <p:cNvSpPr txBox="1"/>
          <p:nvPr/>
        </p:nvSpPr>
        <p:spPr>
          <a:xfrm>
            <a:off x="4232831" y="284336"/>
            <a:ext cx="37452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</a:t>
            </a:r>
            <a:r>
              <a:rPr lang="zh-CN" altLang="en-US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小小演奏家</a:t>
            </a:r>
            <a:r>
              <a:rPr lang="en-US" altLang="zh-CN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</a:t>
            </a:r>
            <a:r>
              <a:rPr lang="zh-CN" altLang="en-US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知识点</a:t>
            </a:r>
            <a:endParaRPr lang="zh-CN" altLang="en-US" sz="2800" b="1" dirty="0">
              <a:solidFill>
                <a:srgbClr val="364555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cxnSp>
        <p:nvCxnSpPr>
          <p:cNvPr id="40" name="FLYING IMPRESSION FID FEIZHAO    qq:1964271550"/>
          <p:cNvCxnSpPr/>
          <p:nvPr/>
        </p:nvCxnSpPr>
        <p:spPr>
          <a:xfrm>
            <a:off x="5987601" y="829991"/>
            <a:ext cx="235688" cy="0"/>
          </a:xfrm>
          <a:prstGeom prst="line">
            <a:avLst/>
          </a:prstGeom>
          <a:ln w="28575" cap="rnd">
            <a:solidFill>
              <a:srgbClr val="EB5F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330371" y="1678459"/>
            <a:ext cx="1512022" cy="1513845"/>
            <a:chOff x="5330371" y="1678459"/>
            <a:chExt cx="1512022" cy="1513845"/>
          </a:xfrm>
        </p:grpSpPr>
        <p:sp>
          <p:nvSpPr>
            <p:cNvPr id="16" name="FLYING IMPRESSION FID FEIZHAO    qq:1964271550"/>
            <p:cNvSpPr/>
            <p:nvPr/>
          </p:nvSpPr>
          <p:spPr bwMode="auto">
            <a:xfrm>
              <a:off x="5330371" y="1678459"/>
              <a:ext cx="1512022" cy="1513845"/>
            </a:xfrm>
            <a:prstGeom prst="ellipse">
              <a:avLst/>
            </a:prstGeom>
            <a:solidFill>
              <a:srgbClr val="FCB0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9" name="FLYING IMPRESSION FID FEIZHAO    qq:1964271550"/>
            <p:cNvSpPr>
              <a:spLocks noEditPoints="1"/>
            </p:cNvSpPr>
            <p:nvPr/>
          </p:nvSpPr>
          <p:spPr bwMode="auto">
            <a:xfrm>
              <a:off x="5753618" y="2120500"/>
              <a:ext cx="665530" cy="665530"/>
            </a:xfrm>
            <a:custGeom>
              <a:avLst/>
              <a:gdLst>
                <a:gd name="T0" fmla="*/ 144 w 288"/>
                <a:gd name="T1" fmla="*/ 0 h 288"/>
                <a:gd name="T2" fmla="*/ 0 w 288"/>
                <a:gd name="T3" fmla="*/ 144 h 288"/>
                <a:gd name="T4" fmla="*/ 144 w 288"/>
                <a:gd name="T5" fmla="*/ 288 h 288"/>
                <a:gd name="T6" fmla="*/ 288 w 288"/>
                <a:gd name="T7" fmla="*/ 144 h 288"/>
                <a:gd name="T8" fmla="*/ 144 w 288"/>
                <a:gd name="T9" fmla="*/ 0 h 288"/>
                <a:gd name="T10" fmla="*/ 197 w 288"/>
                <a:gd name="T11" fmla="*/ 136 h 288"/>
                <a:gd name="T12" fmla="*/ 194 w 288"/>
                <a:gd name="T13" fmla="*/ 99 h 288"/>
                <a:gd name="T14" fmla="*/ 242 w 288"/>
                <a:gd name="T15" fmla="*/ 99 h 288"/>
                <a:gd name="T16" fmla="*/ 252 w 288"/>
                <a:gd name="T17" fmla="*/ 136 h 288"/>
                <a:gd name="T18" fmla="*/ 197 w 288"/>
                <a:gd name="T19" fmla="*/ 136 h 288"/>
                <a:gd name="T20" fmla="*/ 37 w 288"/>
                <a:gd name="T21" fmla="*/ 136 h 288"/>
                <a:gd name="T22" fmla="*/ 46 w 288"/>
                <a:gd name="T23" fmla="*/ 99 h 288"/>
                <a:gd name="T24" fmla="*/ 95 w 288"/>
                <a:gd name="T25" fmla="*/ 99 h 288"/>
                <a:gd name="T26" fmla="*/ 92 w 288"/>
                <a:gd name="T27" fmla="*/ 136 h 288"/>
                <a:gd name="T28" fmla="*/ 37 w 288"/>
                <a:gd name="T29" fmla="*/ 136 h 288"/>
                <a:gd name="T30" fmla="*/ 111 w 288"/>
                <a:gd name="T31" fmla="*/ 99 h 288"/>
                <a:gd name="T32" fmla="*/ 178 w 288"/>
                <a:gd name="T33" fmla="*/ 99 h 288"/>
                <a:gd name="T34" fmla="*/ 181 w 288"/>
                <a:gd name="T35" fmla="*/ 136 h 288"/>
                <a:gd name="T36" fmla="*/ 108 w 288"/>
                <a:gd name="T37" fmla="*/ 136 h 288"/>
                <a:gd name="T38" fmla="*/ 111 w 288"/>
                <a:gd name="T39" fmla="*/ 99 h 288"/>
                <a:gd name="T40" fmla="*/ 37 w 288"/>
                <a:gd name="T41" fmla="*/ 152 h 288"/>
                <a:gd name="T42" fmla="*/ 92 w 288"/>
                <a:gd name="T43" fmla="*/ 152 h 288"/>
                <a:gd name="T44" fmla="*/ 95 w 288"/>
                <a:gd name="T45" fmla="*/ 190 h 288"/>
                <a:gd name="T46" fmla="*/ 47 w 288"/>
                <a:gd name="T47" fmla="*/ 190 h 288"/>
                <a:gd name="T48" fmla="*/ 37 w 288"/>
                <a:gd name="T49" fmla="*/ 152 h 288"/>
                <a:gd name="T50" fmla="*/ 108 w 288"/>
                <a:gd name="T51" fmla="*/ 152 h 288"/>
                <a:gd name="T52" fmla="*/ 181 w 288"/>
                <a:gd name="T53" fmla="*/ 152 h 288"/>
                <a:gd name="T54" fmla="*/ 178 w 288"/>
                <a:gd name="T55" fmla="*/ 190 h 288"/>
                <a:gd name="T56" fmla="*/ 111 w 288"/>
                <a:gd name="T57" fmla="*/ 190 h 288"/>
                <a:gd name="T58" fmla="*/ 108 w 288"/>
                <a:gd name="T59" fmla="*/ 152 h 288"/>
                <a:gd name="T60" fmla="*/ 197 w 288"/>
                <a:gd name="T61" fmla="*/ 152 h 288"/>
                <a:gd name="T62" fmla="*/ 252 w 288"/>
                <a:gd name="T63" fmla="*/ 152 h 288"/>
                <a:gd name="T64" fmla="*/ 242 w 288"/>
                <a:gd name="T65" fmla="*/ 190 h 288"/>
                <a:gd name="T66" fmla="*/ 194 w 288"/>
                <a:gd name="T67" fmla="*/ 190 h 288"/>
                <a:gd name="T68" fmla="*/ 197 w 288"/>
                <a:gd name="T69" fmla="*/ 152 h 288"/>
                <a:gd name="T70" fmla="*/ 233 w 288"/>
                <a:gd name="T71" fmla="*/ 82 h 288"/>
                <a:gd name="T72" fmla="*/ 191 w 288"/>
                <a:gd name="T73" fmla="*/ 82 h 288"/>
                <a:gd name="T74" fmla="*/ 180 w 288"/>
                <a:gd name="T75" fmla="*/ 42 h 288"/>
                <a:gd name="T76" fmla="*/ 233 w 288"/>
                <a:gd name="T77" fmla="*/ 82 h 288"/>
                <a:gd name="T78" fmla="*/ 160 w 288"/>
                <a:gd name="T79" fmla="*/ 37 h 288"/>
                <a:gd name="T80" fmla="*/ 175 w 288"/>
                <a:gd name="T81" fmla="*/ 82 h 288"/>
                <a:gd name="T82" fmla="*/ 114 w 288"/>
                <a:gd name="T83" fmla="*/ 82 h 288"/>
                <a:gd name="T84" fmla="*/ 128 w 288"/>
                <a:gd name="T85" fmla="*/ 37 h 288"/>
                <a:gd name="T86" fmla="*/ 144 w 288"/>
                <a:gd name="T87" fmla="*/ 36 h 288"/>
                <a:gd name="T88" fmla="*/ 160 w 288"/>
                <a:gd name="T89" fmla="*/ 37 h 288"/>
                <a:gd name="T90" fmla="*/ 109 w 288"/>
                <a:gd name="T91" fmla="*/ 42 h 288"/>
                <a:gd name="T92" fmla="*/ 97 w 288"/>
                <a:gd name="T93" fmla="*/ 82 h 288"/>
                <a:gd name="T94" fmla="*/ 56 w 288"/>
                <a:gd name="T95" fmla="*/ 82 h 288"/>
                <a:gd name="T96" fmla="*/ 109 w 288"/>
                <a:gd name="T97" fmla="*/ 42 h 288"/>
                <a:gd name="T98" fmla="*/ 56 w 288"/>
                <a:gd name="T99" fmla="*/ 206 h 288"/>
                <a:gd name="T100" fmla="*/ 97 w 288"/>
                <a:gd name="T101" fmla="*/ 206 h 288"/>
                <a:gd name="T102" fmla="*/ 109 w 288"/>
                <a:gd name="T103" fmla="*/ 246 h 288"/>
                <a:gd name="T104" fmla="*/ 56 w 288"/>
                <a:gd name="T105" fmla="*/ 206 h 288"/>
                <a:gd name="T106" fmla="*/ 128 w 288"/>
                <a:gd name="T107" fmla="*/ 251 h 288"/>
                <a:gd name="T108" fmla="*/ 114 w 288"/>
                <a:gd name="T109" fmla="*/ 206 h 288"/>
                <a:gd name="T110" fmla="*/ 175 w 288"/>
                <a:gd name="T111" fmla="*/ 206 h 288"/>
                <a:gd name="T112" fmla="*/ 160 w 288"/>
                <a:gd name="T113" fmla="*/ 251 h 288"/>
                <a:gd name="T114" fmla="*/ 144 w 288"/>
                <a:gd name="T115" fmla="*/ 252 h 288"/>
                <a:gd name="T116" fmla="*/ 128 w 288"/>
                <a:gd name="T117" fmla="*/ 251 h 288"/>
                <a:gd name="T118" fmla="*/ 180 w 288"/>
                <a:gd name="T119" fmla="*/ 246 h 288"/>
                <a:gd name="T120" fmla="*/ 191 w 288"/>
                <a:gd name="T121" fmla="*/ 206 h 288"/>
                <a:gd name="T122" fmla="*/ 232 w 288"/>
                <a:gd name="T123" fmla="*/ 206 h 288"/>
                <a:gd name="T124" fmla="*/ 180 w 288"/>
                <a:gd name="T125" fmla="*/ 24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4" y="288"/>
                    <a:pt x="288" y="22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197" y="136"/>
                  </a:moveTo>
                  <a:cubicBezTo>
                    <a:pt x="197" y="123"/>
                    <a:pt x="196" y="110"/>
                    <a:pt x="194" y="99"/>
                  </a:cubicBezTo>
                  <a:cubicBezTo>
                    <a:pt x="242" y="99"/>
                    <a:pt x="242" y="99"/>
                    <a:pt x="242" y="99"/>
                  </a:cubicBezTo>
                  <a:cubicBezTo>
                    <a:pt x="247" y="110"/>
                    <a:pt x="251" y="123"/>
                    <a:pt x="252" y="136"/>
                  </a:cubicBezTo>
                  <a:lnTo>
                    <a:pt x="197" y="136"/>
                  </a:lnTo>
                  <a:close/>
                  <a:moveTo>
                    <a:pt x="37" y="136"/>
                  </a:moveTo>
                  <a:cubicBezTo>
                    <a:pt x="38" y="123"/>
                    <a:pt x="41" y="110"/>
                    <a:pt x="46" y="99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3" y="110"/>
                    <a:pt x="92" y="123"/>
                    <a:pt x="92" y="136"/>
                  </a:cubicBezTo>
                  <a:lnTo>
                    <a:pt x="37" y="136"/>
                  </a:lnTo>
                  <a:close/>
                  <a:moveTo>
                    <a:pt x="111" y="99"/>
                  </a:moveTo>
                  <a:cubicBezTo>
                    <a:pt x="178" y="99"/>
                    <a:pt x="178" y="99"/>
                    <a:pt x="178" y="99"/>
                  </a:cubicBezTo>
                  <a:cubicBezTo>
                    <a:pt x="179" y="110"/>
                    <a:pt x="181" y="123"/>
                    <a:pt x="181" y="136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23"/>
                    <a:pt x="109" y="110"/>
                    <a:pt x="111" y="99"/>
                  </a:cubicBezTo>
                  <a:close/>
                  <a:moveTo>
                    <a:pt x="37" y="152"/>
                  </a:moveTo>
                  <a:cubicBezTo>
                    <a:pt x="92" y="152"/>
                    <a:pt x="92" y="152"/>
                    <a:pt x="92" y="152"/>
                  </a:cubicBezTo>
                  <a:cubicBezTo>
                    <a:pt x="92" y="166"/>
                    <a:pt x="93" y="179"/>
                    <a:pt x="95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1" y="179"/>
                    <a:pt x="38" y="166"/>
                    <a:pt x="37" y="152"/>
                  </a:cubicBezTo>
                  <a:close/>
                  <a:moveTo>
                    <a:pt x="108" y="152"/>
                  </a:moveTo>
                  <a:cubicBezTo>
                    <a:pt x="181" y="152"/>
                    <a:pt x="181" y="152"/>
                    <a:pt x="181" y="152"/>
                  </a:cubicBezTo>
                  <a:cubicBezTo>
                    <a:pt x="180" y="166"/>
                    <a:pt x="179" y="179"/>
                    <a:pt x="178" y="190"/>
                  </a:cubicBezTo>
                  <a:cubicBezTo>
                    <a:pt x="111" y="190"/>
                    <a:pt x="111" y="190"/>
                    <a:pt x="111" y="190"/>
                  </a:cubicBezTo>
                  <a:cubicBezTo>
                    <a:pt x="109" y="179"/>
                    <a:pt x="108" y="166"/>
                    <a:pt x="108" y="152"/>
                  </a:cubicBezTo>
                  <a:close/>
                  <a:moveTo>
                    <a:pt x="197" y="152"/>
                  </a:moveTo>
                  <a:cubicBezTo>
                    <a:pt x="252" y="152"/>
                    <a:pt x="252" y="152"/>
                    <a:pt x="252" y="152"/>
                  </a:cubicBezTo>
                  <a:cubicBezTo>
                    <a:pt x="251" y="166"/>
                    <a:pt x="247" y="179"/>
                    <a:pt x="242" y="190"/>
                  </a:cubicBezTo>
                  <a:cubicBezTo>
                    <a:pt x="194" y="190"/>
                    <a:pt x="194" y="190"/>
                    <a:pt x="194" y="190"/>
                  </a:cubicBezTo>
                  <a:cubicBezTo>
                    <a:pt x="196" y="179"/>
                    <a:pt x="197" y="166"/>
                    <a:pt x="197" y="152"/>
                  </a:cubicBezTo>
                  <a:close/>
                  <a:moveTo>
                    <a:pt x="233" y="82"/>
                  </a:moveTo>
                  <a:cubicBezTo>
                    <a:pt x="191" y="82"/>
                    <a:pt x="191" y="82"/>
                    <a:pt x="191" y="82"/>
                  </a:cubicBezTo>
                  <a:cubicBezTo>
                    <a:pt x="188" y="67"/>
                    <a:pt x="184" y="53"/>
                    <a:pt x="180" y="42"/>
                  </a:cubicBezTo>
                  <a:cubicBezTo>
                    <a:pt x="201" y="50"/>
                    <a:pt x="220" y="64"/>
                    <a:pt x="233" y="82"/>
                  </a:cubicBezTo>
                  <a:close/>
                  <a:moveTo>
                    <a:pt x="160" y="37"/>
                  </a:moveTo>
                  <a:cubicBezTo>
                    <a:pt x="166" y="49"/>
                    <a:pt x="171" y="64"/>
                    <a:pt x="175" y="82"/>
                  </a:cubicBezTo>
                  <a:cubicBezTo>
                    <a:pt x="114" y="82"/>
                    <a:pt x="114" y="82"/>
                    <a:pt x="114" y="82"/>
                  </a:cubicBezTo>
                  <a:cubicBezTo>
                    <a:pt x="118" y="64"/>
                    <a:pt x="123" y="49"/>
                    <a:pt x="128" y="37"/>
                  </a:cubicBezTo>
                  <a:cubicBezTo>
                    <a:pt x="134" y="37"/>
                    <a:pt x="139" y="36"/>
                    <a:pt x="144" y="36"/>
                  </a:cubicBezTo>
                  <a:cubicBezTo>
                    <a:pt x="150" y="36"/>
                    <a:pt x="155" y="37"/>
                    <a:pt x="160" y="37"/>
                  </a:cubicBezTo>
                  <a:close/>
                  <a:moveTo>
                    <a:pt x="109" y="42"/>
                  </a:moveTo>
                  <a:cubicBezTo>
                    <a:pt x="104" y="53"/>
                    <a:pt x="100" y="67"/>
                    <a:pt x="97" y="82"/>
                  </a:cubicBezTo>
                  <a:cubicBezTo>
                    <a:pt x="56" y="82"/>
                    <a:pt x="56" y="82"/>
                    <a:pt x="56" y="82"/>
                  </a:cubicBezTo>
                  <a:cubicBezTo>
                    <a:pt x="69" y="64"/>
                    <a:pt x="87" y="50"/>
                    <a:pt x="109" y="42"/>
                  </a:cubicBezTo>
                  <a:close/>
                  <a:moveTo>
                    <a:pt x="56" y="206"/>
                  </a:moveTo>
                  <a:cubicBezTo>
                    <a:pt x="97" y="206"/>
                    <a:pt x="97" y="206"/>
                    <a:pt x="97" y="206"/>
                  </a:cubicBezTo>
                  <a:cubicBezTo>
                    <a:pt x="100" y="222"/>
                    <a:pt x="104" y="235"/>
                    <a:pt x="109" y="246"/>
                  </a:cubicBezTo>
                  <a:cubicBezTo>
                    <a:pt x="87" y="239"/>
                    <a:pt x="69" y="225"/>
                    <a:pt x="56" y="206"/>
                  </a:cubicBezTo>
                  <a:close/>
                  <a:moveTo>
                    <a:pt x="128" y="251"/>
                  </a:moveTo>
                  <a:cubicBezTo>
                    <a:pt x="123" y="240"/>
                    <a:pt x="118" y="225"/>
                    <a:pt x="114" y="206"/>
                  </a:cubicBezTo>
                  <a:cubicBezTo>
                    <a:pt x="175" y="206"/>
                    <a:pt x="175" y="206"/>
                    <a:pt x="175" y="206"/>
                  </a:cubicBezTo>
                  <a:cubicBezTo>
                    <a:pt x="171" y="225"/>
                    <a:pt x="166" y="240"/>
                    <a:pt x="160" y="251"/>
                  </a:cubicBezTo>
                  <a:cubicBezTo>
                    <a:pt x="155" y="252"/>
                    <a:pt x="150" y="252"/>
                    <a:pt x="144" y="252"/>
                  </a:cubicBezTo>
                  <a:cubicBezTo>
                    <a:pt x="139" y="252"/>
                    <a:pt x="133" y="252"/>
                    <a:pt x="128" y="251"/>
                  </a:cubicBezTo>
                  <a:close/>
                  <a:moveTo>
                    <a:pt x="180" y="246"/>
                  </a:moveTo>
                  <a:cubicBezTo>
                    <a:pt x="184" y="235"/>
                    <a:pt x="188" y="222"/>
                    <a:pt x="191" y="206"/>
                  </a:cubicBezTo>
                  <a:cubicBezTo>
                    <a:pt x="232" y="206"/>
                    <a:pt x="232" y="206"/>
                    <a:pt x="232" y="206"/>
                  </a:cubicBezTo>
                  <a:cubicBezTo>
                    <a:pt x="219" y="225"/>
                    <a:pt x="201" y="238"/>
                    <a:pt x="180" y="2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082657" y="2569704"/>
            <a:ext cx="1512022" cy="1513846"/>
            <a:chOff x="4082657" y="2569704"/>
            <a:chExt cx="1512022" cy="1513846"/>
          </a:xfrm>
        </p:grpSpPr>
        <p:sp>
          <p:nvSpPr>
            <p:cNvPr id="17" name="FLYING IMPRESSION FID FEIZHAO    qq:1964271550"/>
            <p:cNvSpPr/>
            <p:nvPr/>
          </p:nvSpPr>
          <p:spPr bwMode="auto">
            <a:xfrm>
              <a:off x="4082657" y="2569704"/>
              <a:ext cx="1512022" cy="1513846"/>
            </a:xfrm>
            <a:prstGeom prst="ellipse">
              <a:avLst/>
            </a:prstGeom>
            <a:solidFill>
              <a:srgbClr val="33C3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481680" y="2922493"/>
              <a:ext cx="711243" cy="907448"/>
              <a:chOff x="3025776" y="4576763"/>
              <a:chExt cx="138113" cy="176213"/>
            </a:xfrm>
            <a:solidFill>
              <a:schemeClr val="bg1"/>
            </a:solidFill>
          </p:grpSpPr>
          <p:sp>
            <p:nvSpPr>
              <p:cNvPr id="26" name="FLYING IMPRESSION FID FEIZHAO    qq:1964271550"/>
              <p:cNvSpPr/>
              <p:nvPr/>
            </p:nvSpPr>
            <p:spPr bwMode="auto">
              <a:xfrm>
                <a:off x="3027363" y="4652963"/>
                <a:ext cx="136525" cy="100013"/>
              </a:xfrm>
              <a:custGeom>
                <a:avLst/>
                <a:gdLst>
                  <a:gd name="T0" fmla="*/ 130 w 223"/>
                  <a:gd name="T1" fmla="*/ 119 h 164"/>
                  <a:gd name="T2" fmla="*/ 112 w 223"/>
                  <a:gd name="T3" fmla="*/ 112 h 164"/>
                  <a:gd name="T4" fmla="*/ 0 w 223"/>
                  <a:gd name="T5" fmla="*/ 0 h 164"/>
                  <a:gd name="T6" fmla="*/ 2 w 223"/>
                  <a:gd name="T7" fmla="*/ 32 h 164"/>
                  <a:gd name="T8" fmla="*/ 8 w 223"/>
                  <a:gd name="T9" fmla="*/ 44 h 164"/>
                  <a:gd name="T10" fmla="*/ 125 w 223"/>
                  <a:gd name="T11" fmla="*/ 161 h 164"/>
                  <a:gd name="T12" fmla="*/ 135 w 223"/>
                  <a:gd name="T13" fmla="*/ 161 h 164"/>
                  <a:gd name="T14" fmla="*/ 220 w 223"/>
                  <a:gd name="T15" fmla="*/ 76 h 164"/>
                  <a:gd name="T16" fmla="*/ 220 w 223"/>
                  <a:gd name="T17" fmla="*/ 66 h 164"/>
                  <a:gd name="T18" fmla="*/ 207 w 223"/>
                  <a:gd name="T19" fmla="*/ 53 h 164"/>
                  <a:gd name="T20" fmla="*/ 148 w 223"/>
                  <a:gd name="T21" fmla="*/ 112 h 164"/>
                  <a:gd name="T22" fmla="*/ 130 w 223"/>
                  <a:gd name="T23" fmla="*/ 11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3" h="164">
                    <a:moveTo>
                      <a:pt x="130" y="119"/>
                    </a:moveTo>
                    <a:cubicBezTo>
                      <a:pt x="123" y="119"/>
                      <a:pt x="116" y="117"/>
                      <a:pt x="112" y="1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6"/>
                      <a:pt x="5" y="42"/>
                      <a:pt x="8" y="44"/>
                    </a:cubicBezTo>
                    <a:cubicBezTo>
                      <a:pt x="125" y="161"/>
                      <a:pt x="125" y="161"/>
                      <a:pt x="125" y="161"/>
                    </a:cubicBezTo>
                    <a:cubicBezTo>
                      <a:pt x="128" y="164"/>
                      <a:pt x="132" y="164"/>
                      <a:pt x="135" y="161"/>
                    </a:cubicBezTo>
                    <a:cubicBezTo>
                      <a:pt x="220" y="76"/>
                      <a:pt x="220" y="76"/>
                      <a:pt x="220" y="76"/>
                    </a:cubicBezTo>
                    <a:cubicBezTo>
                      <a:pt x="223" y="73"/>
                      <a:pt x="223" y="69"/>
                      <a:pt x="220" y="66"/>
                    </a:cubicBezTo>
                    <a:cubicBezTo>
                      <a:pt x="207" y="53"/>
                      <a:pt x="207" y="53"/>
                      <a:pt x="207" y="53"/>
                    </a:cubicBezTo>
                    <a:cubicBezTo>
                      <a:pt x="148" y="112"/>
                      <a:pt x="148" y="112"/>
                      <a:pt x="148" y="112"/>
                    </a:cubicBezTo>
                    <a:cubicBezTo>
                      <a:pt x="143" y="117"/>
                      <a:pt x="137" y="119"/>
                      <a:pt x="130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7" name="FLYING IMPRESSION FID FEIZHAO    qq:1964271550"/>
              <p:cNvSpPr>
                <a:spLocks noEditPoints="1"/>
              </p:cNvSpPr>
              <p:nvPr/>
            </p:nvSpPr>
            <p:spPr bwMode="auto">
              <a:xfrm>
                <a:off x="3025776" y="4576763"/>
                <a:ext cx="138113" cy="138113"/>
              </a:xfrm>
              <a:custGeom>
                <a:avLst/>
                <a:gdLst>
                  <a:gd name="T0" fmla="*/ 107 w 227"/>
                  <a:gd name="T1" fmla="*/ 12 h 225"/>
                  <a:gd name="T2" fmla="*/ 95 w 227"/>
                  <a:gd name="T3" fmla="*/ 6 h 225"/>
                  <a:gd name="T4" fmla="*/ 32 w 227"/>
                  <a:gd name="T5" fmla="*/ 0 h 225"/>
                  <a:gd name="T6" fmla="*/ 31 w 227"/>
                  <a:gd name="T7" fmla="*/ 0 h 225"/>
                  <a:gd name="T8" fmla="*/ 20 w 227"/>
                  <a:gd name="T9" fmla="*/ 5 h 225"/>
                  <a:gd name="T10" fmla="*/ 5 w 227"/>
                  <a:gd name="T11" fmla="*/ 19 h 225"/>
                  <a:gd name="T12" fmla="*/ 1 w 227"/>
                  <a:gd name="T13" fmla="*/ 31 h 225"/>
                  <a:gd name="T14" fmla="*/ 6 w 227"/>
                  <a:gd name="T15" fmla="*/ 94 h 225"/>
                  <a:gd name="T16" fmla="*/ 12 w 227"/>
                  <a:gd name="T17" fmla="*/ 107 h 225"/>
                  <a:gd name="T18" fmla="*/ 129 w 227"/>
                  <a:gd name="T19" fmla="*/ 223 h 225"/>
                  <a:gd name="T20" fmla="*/ 134 w 227"/>
                  <a:gd name="T21" fmla="*/ 225 h 225"/>
                  <a:gd name="T22" fmla="*/ 139 w 227"/>
                  <a:gd name="T23" fmla="*/ 223 h 225"/>
                  <a:gd name="T24" fmla="*/ 224 w 227"/>
                  <a:gd name="T25" fmla="*/ 138 h 225"/>
                  <a:gd name="T26" fmla="*/ 224 w 227"/>
                  <a:gd name="T27" fmla="*/ 128 h 225"/>
                  <a:gd name="T28" fmla="*/ 107 w 227"/>
                  <a:gd name="T29" fmla="*/ 12 h 225"/>
                  <a:gd name="T30" fmla="*/ 28 w 227"/>
                  <a:gd name="T31" fmla="*/ 27 h 225"/>
                  <a:gd name="T32" fmla="*/ 39 w 227"/>
                  <a:gd name="T33" fmla="*/ 23 h 225"/>
                  <a:gd name="T34" fmla="*/ 50 w 227"/>
                  <a:gd name="T35" fmla="*/ 27 h 225"/>
                  <a:gd name="T36" fmla="*/ 50 w 227"/>
                  <a:gd name="T37" fmla="*/ 49 h 225"/>
                  <a:gd name="T38" fmla="*/ 39 w 227"/>
                  <a:gd name="T39" fmla="*/ 54 h 225"/>
                  <a:gd name="T40" fmla="*/ 28 w 227"/>
                  <a:gd name="T41" fmla="*/ 49 h 225"/>
                  <a:gd name="T42" fmla="*/ 28 w 227"/>
                  <a:gd name="T43" fmla="*/ 27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7" h="225">
                    <a:moveTo>
                      <a:pt x="107" y="12"/>
                    </a:moveTo>
                    <a:cubicBezTo>
                      <a:pt x="104" y="9"/>
                      <a:pt x="99" y="6"/>
                      <a:pt x="95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  <a:cubicBezTo>
                      <a:pt x="27" y="0"/>
                      <a:pt x="22" y="2"/>
                      <a:pt x="20" y="5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22"/>
                      <a:pt x="0" y="27"/>
                      <a:pt x="1" y="31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7" y="98"/>
                      <a:pt x="9" y="104"/>
                      <a:pt x="12" y="107"/>
                    </a:cubicBezTo>
                    <a:cubicBezTo>
                      <a:pt x="129" y="223"/>
                      <a:pt x="129" y="223"/>
                      <a:pt x="129" y="223"/>
                    </a:cubicBezTo>
                    <a:cubicBezTo>
                      <a:pt x="130" y="225"/>
                      <a:pt x="132" y="225"/>
                      <a:pt x="134" y="225"/>
                    </a:cubicBezTo>
                    <a:cubicBezTo>
                      <a:pt x="136" y="225"/>
                      <a:pt x="138" y="225"/>
                      <a:pt x="139" y="223"/>
                    </a:cubicBezTo>
                    <a:cubicBezTo>
                      <a:pt x="224" y="138"/>
                      <a:pt x="224" y="138"/>
                      <a:pt x="224" y="138"/>
                    </a:cubicBezTo>
                    <a:cubicBezTo>
                      <a:pt x="227" y="136"/>
                      <a:pt x="227" y="131"/>
                      <a:pt x="224" y="128"/>
                    </a:cubicBezTo>
                    <a:lnTo>
                      <a:pt x="107" y="12"/>
                    </a:lnTo>
                    <a:close/>
                    <a:moveTo>
                      <a:pt x="28" y="27"/>
                    </a:moveTo>
                    <a:cubicBezTo>
                      <a:pt x="31" y="24"/>
                      <a:pt x="35" y="23"/>
                      <a:pt x="39" y="23"/>
                    </a:cubicBezTo>
                    <a:cubicBezTo>
                      <a:pt x="43" y="23"/>
                      <a:pt x="47" y="24"/>
                      <a:pt x="50" y="27"/>
                    </a:cubicBezTo>
                    <a:cubicBezTo>
                      <a:pt x="56" y="33"/>
                      <a:pt x="56" y="43"/>
                      <a:pt x="50" y="49"/>
                    </a:cubicBezTo>
                    <a:cubicBezTo>
                      <a:pt x="47" y="52"/>
                      <a:pt x="43" y="54"/>
                      <a:pt x="39" y="54"/>
                    </a:cubicBezTo>
                    <a:cubicBezTo>
                      <a:pt x="35" y="54"/>
                      <a:pt x="31" y="52"/>
                      <a:pt x="28" y="49"/>
                    </a:cubicBezTo>
                    <a:cubicBezTo>
                      <a:pt x="22" y="43"/>
                      <a:pt x="22" y="33"/>
                      <a:pt x="28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5328549" y="3513506"/>
            <a:ext cx="1513845" cy="1512933"/>
            <a:chOff x="5328549" y="3513506"/>
            <a:chExt cx="1513845" cy="1512933"/>
          </a:xfrm>
        </p:grpSpPr>
        <p:sp>
          <p:nvSpPr>
            <p:cNvPr id="15" name="FLYING IMPRESSION FID FEIZHAO    qq:1964271550"/>
            <p:cNvSpPr/>
            <p:nvPr/>
          </p:nvSpPr>
          <p:spPr bwMode="auto">
            <a:xfrm>
              <a:off x="5328549" y="3513506"/>
              <a:ext cx="1513845" cy="1512933"/>
            </a:xfrm>
            <a:prstGeom prst="ellipse">
              <a:avLst/>
            </a:prstGeom>
            <a:solidFill>
              <a:srgbClr val="36455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8" name="FLYING IMPRESSION FID FEIZHAO    qq:1964271550"/>
            <p:cNvSpPr>
              <a:spLocks noEditPoints="1"/>
            </p:cNvSpPr>
            <p:nvPr/>
          </p:nvSpPr>
          <p:spPr bwMode="auto">
            <a:xfrm>
              <a:off x="5730305" y="3930367"/>
              <a:ext cx="695648" cy="701913"/>
            </a:xfrm>
            <a:custGeom>
              <a:avLst/>
              <a:gdLst>
                <a:gd name="T0" fmla="*/ 144 w 288"/>
                <a:gd name="T1" fmla="*/ 0 h 288"/>
                <a:gd name="T2" fmla="*/ 0 w 288"/>
                <a:gd name="T3" fmla="*/ 144 h 288"/>
                <a:gd name="T4" fmla="*/ 144 w 288"/>
                <a:gd name="T5" fmla="*/ 288 h 288"/>
                <a:gd name="T6" fmla="*/ 288 w 288"/>
                <a:gd name="T7" fmla="*/ 144 h 288"/>
                <a:gd name="T8" fmla="*/ 144 w 288"/>
                <a:gd name="T9" fmla="*/ 0 h 288"/>
                <a:gd name="T10" fmla="*/ 63 w 288"/>
                <a:gd name="T11" fmla="*/ 189 h 288"/>
                <a:gd name="T12" fmla="*/ 77 w 288"/>
                <a:gd name="T13" fmla="*/ 172 h 288"/>
                <a:gd name="T14" fmla="*/ 58 w 288"/>
                <a:gd name="T15" fmla="*/ 147 h 288"/>
                <a:gd name="T16" fmla="*/ 58 w 288"/>
                <a:gd name="T17" fmla="*/ 99 h 288"/>
                <a:gd name="T18" fmla="*/ 83 w 288"/>
                <a:gd name="T19" fmla="*/ 73 h 288"/>
                <a:gd name="T20" fmla="*/ 170 w 288"/>
                <a:gd name="T21" fmla="*/ 73 h 288"/>
                <a:gd name="T22" fmla="*/ 195 w 288"/>
                <a:gd name="T23" fmla="*/ 99 h 288"/>
                <a:gd name="T24" fmla="*/ 195 w 288"/>
                <a:gd name="T25" fmla="*/ 147 h 288"/>
                <a:gd name="T26" fmla="*/ 170 w 288"/>
                <a:gd name="T27" fmla="*/ 173 h 288"/>
                <a:gd name="T28" fmla="*/ 109 w 288"/>
                <a:gd name="T29" fmla="*/ 173 h 288"/>
                <a:gd name="T30" fmla="*/ 70 w 288"/>
                <a:gd name="T31" fmla="*/ 192 h 288"/>
                <a:gd name="T32" fmla="*/ 63 w 288"/>
                <a:gd name="T33" fmla="*/ 189 h 288"/>
                <a:gd name="T34" fmla="*/ 229 w 288"/>
                <a:gd name="T35" fmla="*/ 173 h 288"/>
                <a:gd name="T36" fmla="*/ 211 w 288"/>
                <a:gd name="T37" fmla="*/ 197 h 288"/>
                <a:gd name="T38" fmla="*/ 224 w 288"/>
                <a:gd name="T39" fmla="*/ 214 h 288"/>
                <a:gd name="T40" fmla="*/ 179 w 288"/>
                <a:gd name="T41" fmla="*/ 198 h 288"/>
                <a:gd name="T42" fmla="*/ 118 w 288"/>
                <a:gd name="T43" fmla="*/ 198 h 288"/>
                <a:gd name="T44" fmla="*/ 102 w 288"/>
                <a:gd name="T45" fmla="*/ 193 h 288"/>
                <a:gd name="T46" fmla="*/ 113 w 288"/>
                <a:gd name="T47" fmla="*/ 184 h 288"/>
                <a:gd name="T48" fmla="*/ 170 w 288"/>
                <a:gd name="T49" fmla="*/ 184 h 288"/>
                <a:gd name="T50" fmla="*/ 207 w 288"/>
                <a:gd name="T51" fmla="*/ 147 h 288"/>
                <a:gd name="T52" fmla="*/ 207 w 288"/>
                <a:gd name="T53" fmla="*/ 99 h 288"/>
                <a:gd name="T54" fmla="*/ 229 w 288"/>
                <a:gd name="T55" fmla="*/ 124 h 288"/>
                <a:gd name="T56" fmla="*/ 229 w 288"/>
                <a:gd name="T57" fmla="*/ 17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224"/>
                    <a:pt x="64" y="288"/>
                    <a:pt x="144" y="288"/>
                  </a:cubicBezTo>
                  <a:cubicBezTo>
                    <a:pt x="224" y="288"/>
                    <a:pt x="288" y="22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63" y="189"/>
                  </a:moveTo>
                  <a:cubicBezTo>
                    <a:pt x="71" y="183"/>
                    <a:pt x="75" y="177"/>
                    <a:pt x="77" y="172"/>
                  </a:cubicBezTo>
                  <a:cubicBezTo>
                    <a:pt x="66" y="169"/>
                    <a:pt x="58" y="159"/>
                    <a:pt x="58" y="147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84"/>
                    <a:pt x="69" y="73"/>
                    <a:pt x="83" y="73"/>
                  </a:cubicBezTo>
                  <a:cubicBezTo>
                    <a:pt x="170" y="73"/>
                    <a:pt x="170" y="73"/>
                    <a:pt x="170" y="73"/>
                  </a:cubicBezTo>
                  <a:cubicBezTo>
                    <a:pt x="184" y="73"/>
                    <a:pt x="195" y="84"/>
                    <a:pt x="195" y="99"/>
                  </a:cubicBezTo>
                  <a:cubicBezTo>
                    <a:pt x="195" y="147"/>
                    <a:pt x="195" y="147"/>
                    <a:pt x="195" y="147"/>
                  </a:cubicBezTo>
                  <a:cubicBezTo>
                    <a:pt x="195" y="161"/>
                    <a:pt x="184" y="173"/>
                    <a:pt x="170" y="173"/>
                  </a:cubicBezTo>
                  <a:cubicBezTo>
                    <a:pt x="109" y="173"/>
                    <a:pt x="109" y="173"/>
                    <a:pt x="109" y="173"/>
                  </a:cubicBezTo>
                  <a:cubicBezTo>
                    <a:pt x="94" y="188"/>
                    <a:pt x="78" y="192"/>
                    <a:pt x="70" y="192"/>
                  </a:cubicBezTo>
                  <a:cubicBezTo>
                    <a:pt x="64" y="192"/>
                    <a:pt x="61" y="190"/>
                    <a:pt x="63" y="189"/>
                  </a:cubicBezTo>
                  <a:close/>
                  <a:moveTo>
                    <a:pt x="229" y="173"/>
                  </a:moveTo>
                  <a:cubicBezTo>
                    <a:pt x="229" y="185"/>
                    <a:pt x="221" y="195"/>
                    <a:pt x="211" y="197"/>
                  </a:cubicBezTo>
                  <a:cubicBezTo>
                    <a:pt x="212" y="203"/>
                    <a:pt x="216" y="208"/>
                    <a:pt x="224" y="214"/>
                  </a:cubicBezTo>
                  <a:cubicBezTo>
                    <a:pt x="229" y="218"/>
                    <a:pt x="203" y="223"/>
                    <a:pt x="179" y="198"/>
                  </a:cubicBezTo>
                  <a:cubicBezTo>
                    <a:pt x="118" y="198"/>
                    <a:pt x="118" y="198"/>
                    <a:pt x="118" y="198"/>
                  </a:cubicBezTo>
                  <a:cubicBezTo>
                    <a:pt x="112" y="198"/>
                    <a:pt x="106" y="196"/>
                    <a:pt x="102" y="193"/>
                  </a:cubicBezTo>
                  <a:cubicBezTo>
                    <a:pt x="106" y="190"/>
                    <a:pt x="109" y="188"/>
                    <a:pt x="113" y="184"/>
                  </a:cubicBezTo>
                  <a:cubicBezTo>
                    <a:pt x="170" y="184"/>
                    <a:pt x="170" y="184"/>
                    <a:pt x="170" y="184"/>
                  </a:cubicBezTo>
                  <a:cubicBezTo>
                    <a:pt x="190" y="184"/>
                    <a:pt x="207" y="167"/>
                    <a:pt x="207" y="147"/>
                  </a:cubicBezTo>
                  <a:cubicBezTo>
                    <a:pt x="207" y="99"/>
                    <a:pt x="207" y="99"/>
                    <a:pt x="207" y="99"/>
                  </a:cubicBezTo>
                  <a:cubicBezTo>
                    <a:pt x="219" y="100"/>
                    <a:pt x="229" y="111"/>
                    <a:pt x="229" y="124"/>
                  </a:cubicBezTo>
                  <a:lnTo>
                    <a:pt x="229" y="1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77174" y="2571527"/>
            <a:ext cx="1512934" cy="1512023"/>
            <a:chOff x="6577174" y="2571527"/>
            <a:chExt cx="1512934" cy="1512023"/>
          </a:xfrm>
        </p:grpSpPr>
        <p:sp>
          <p:nvSpPr>
            <p:cNvPr id="18" name="FLYING IMPRESSION FID FEIZHAO    qq:1964271550"/>
            <p:cNvSpPr/>
            <p:nvPr/>
          </p:nvSpPr>
          <p:spPr bwMode="auto">
            <a:xfrm>
              <a:off x="6577174" y="2571527"/>
              <a:ext cx="1512934" cy="1512023"/>
            </a:xfrm>
            <a:prstGeom prst="ellipse">
              <a:avLst/>
            </a:prstGeom>
            <a:solidFill>
              <a:srgbClr val="EB5F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6945872" y="3019022"/>
              <a:ext cx="775538" cy="593881"/>
              <a:chOff x="7243764" y="3536951"/>
              <a:chExt cx="176213" cy="134938"/>
            </a:xfrm>
            <a:solidFill>
              <a:schemeClr val="bg1"/>
            </a:solidFill>
          </p:grpSpPr>
          <p:sp>
            <p:nvSpPr>
              <p:cNvPr id="30" name="FLYING IMPRESSION FID FEIZHAO    qq:1964271550"/>
              <p:cNvSpPr/>
              <p:nvPr/>
            </p:nvSpPr>
            <p:spPr bwMode="auto">
              <a:xfrm>
                <a:off x="7243764" y="3536951"/>
                <a:ext cx="176213" cy="123825"/>
              </a:xfrm>
              <a:custGeom>
                <a:avLst/>
                <a:gdLst>
                  <a:gd name="T0" fmla="*/ 253 w 288"/>
                  <a:gd name="T1" fmla="*/ 90 h 200"/>
                  <a:gd name="T2" fmla="*/ 254 w 288"/>
                  <a:gd name="T3" fmla="*/ 85 h 200"/>
                  <a:gd name="T4" fmla="*/ 168 w 288"/>
                  <a:gd name="T5" fmla="*/ 0 h 200"/>
                  <a:gd name="T6" fmla="*/ 91 w 288"/>
                  <a:gd name="T7" fmla="*/ 48 h 200"/>
                  <a:gd name="T8" fmla="*/ 67 w 288"/>
                  <a:gd name="T9" fmla="*/ 40 h 200"/>
                  <a:gd name="T10" fmla="*/ 27 w 288"/>
                  <a:gd name="T11" fmla="*/ 80 h 200"/>
                  <a:gd name="T12" fmla="*/ 29 w 288"/>
                  <a:gd name="T13" fmla="*/ 91 h 200"/>
                  <a:gd name="T14" fmla="*/ 0 w 288"/>
                  <a:gd name="T15" fmla="*/ 141 h 200"/>
                  <a:gd name="T16" fmla="*/ 58 w 288"/>
                  <a:gd name="T17" fmla="*/ 199 h 200"/>
                  <a:gd name="T18" fmla="*/ 58 w 288"/>
                  <a:gd name="T19" fmla="*/ 199 h 200"/>
                  <a:gd name="T20" fmla="*/ 58 w 288"/>
                  <a:gd name="T21" fmla="*/ 199 h 200"/>
                  <a:gd name="T22" fmla="*/ 58 w 288"/>
                  <a:gd name="T23" fmla="*/ 199 h 200"/>
                  <a:gd name="T24" fmla="*/ 59 w 288"/>
                  <a:gd name="T25" fmla="*/ 199 h 200"/>
                  <a:gd name="T26" fmla="*/ 103 w 288"/>
                  <a:gd name="T27" fmla="*/ 199 h 200"/>
                  <a:gd name="T28" fmla="*/ 103 w 288"/>
                  <a:gd name="T29" fmla="*/ 176 h 200"/>
                  <a:gd name="T30" fmla="*/ 91 w 288"/>
                  <a:gd name="T31" fmla="*/ 176 h 200"/>
                  <a:gd name="T32" fmla="*/ 63 w 288"/>
                  <a:gd name="T33" fmla="*/ 160 h 200"/>
                  <a:gd name="T34" fmla="*/ 68 w 288"/>
                  <a:gd name="T35" fmla="*/ 129 h 200"/>
                  <a:gd name="T36" fmla="*/ 119 w 288"/>
                  <a:gd name="T37" fmla="*/ 69 h 200"/>
                  <a:gd name="T38" fmla="*/ 144 w 288"/>
                  <a:gd name="T39" fmla="*/ 57 h 200"/>
                  <a:gd name="T40" fmla="*/ 169 w 288"/>
                  <a:gd name="T41" fmla="*/ 69 h 200"/>
                  <a:gd name="T42" fmla="*/ 219 w 288"/>
                  <a:gd name="T43" fmla="*/ 129 h 200"/>
                  <a:gd name="T44" fmla="*/ 224 w 288"/>
                  <a:gd name="T45" fmla="*/ 160 h 200"/>
                  <a:gd name="T46" fmla="*/ 197 w 288"/>
                  <a:gd name="T47" fmla="*/ 176 h 200"/>
                  <a:gd name="T48" fmla="*/ 184 w 288"/>
                  <a:gd name="T49" fmla="*/ 176 h 200"/>
                  <a:gd name="T50" fmla="*/ 184 w 288"/>
                  <a:gd name="T51" fmla="*/ 199 h 200"/>
                  <a:gd name="T52" fmla="*/ 229 w 288"/>
                  <a:gd name="T53" fmla="*/ 199 h 200"/>
                  <a:gd name="T54" fmla="*/ 232 w 288"/>
                  <a:gd name="T55" fmla="*/ 200 h 200"/>
                  <a:gd name="T56" fmla="*/ 288 w 288"/>
                  <a:gd name="T57" fmla="*/ 143 h 200"/>
                  <a:gd name="T58" fmla="*/ 253 w 288"/>
                  <a:gd name="T59" fmla="*/ 9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8" h="200">
                    <a:moveTo>
                      <a:pt x="253" y="90"/>
                    </a:moveTo>
                    <a:cubicBezTo>
                      <a:pt x="254" y="89"/>
                      <a:pt x="254" y="87"/>
                      <a:pt x="254" y="85"/>
                    </a:cubicBezTo>
                    <a:cubicBezTo>
                      <a:pt x="254" y="38"/>
                      <a:pt x="215" y="0"/>
                      <a:pt x="168" y="0"/>
                    </a:cubicBezTo>
                    <a:cubicBezTo>
                      <a:pt x="134" y="0"/>
                      <a:pt x="105" y="20"/>
                      <a:pt x="91" y="48"/>
                    </a:cubicBezTo>
                    <a:cubicBezTo>
                      <a:pt x="84" y="43"/>
                      <a:pt x="76" y="40"/>
                      <a:pt x="67" y="40"/>
                    </a:cubicBezTo>
                    <a:cubicBezTo>
                      <a:pt x="45" y="40"/>
                      <a:pt x="27" y="58"/>
                      <a:pt x="27" y="80"/>
                    </a:cubicBezTo>
                    <a:cubicBezTo>
                      <a:pt x="27" y="84"/>
                      <a:pt x="28" y="88"/>
                      <a:pt x="29" y="91"/>
                    </a:cubicBezTo>
                    <a:cubicBezTo>
                      <a:pt x="12" y="102"/>
                      <a:pt x="0" y="120"/>
                      <a:pt x="0" y="141"/>
                    </a:cubicBezTo>
                    <a:cubicBezTo>
                      <a:pt x="0" y="173"/>
                      <a:pt x="26" y="199"/>
                      <a:pt x="58" y="199"/>
                    </a:cubicBezTo>
                    <a:cubicBezTo>
                      <a:pt x="58" y="199"/>
                      <a:pt x="58" y="199"/>
                      <a:pt x="58" y="199"/>
                    </a:cubicBezTo>
                    <a:cubicBezTo>
                      <a:pt x="58" y="199"/>
                      <a:pt x="58" y="199"/>
                      <a:pt x="58" y="199"/>
                    </a:cubicBezTo>
                    <a:cubicBezTo>
                      <a:pt x="58" y="199"/>
                      <a:pt x="58" y="199"/>
                      <a:pt x="58" y="199"/>
                    </a:cubicBezTo>
                    <a:cubicBezTo>
                      <a:pt x="58" y="199"/>
                      <a:pt x="59" y="199"/>
                      <a:pt x="59" y="199"/>
                    </a:cubicBezTo>
                    <a:cubicBezTo>
                      <a:pt x="103" y="199"/>
                      <a:pt x="103" y="199"/>
                      <a:pt x="103" y="199"/>
                    </a:cubicBezTo>
                    <a:cubicBezTo>
                      <a:pt x="103" y="176"/>
                      <a:pt x="103" y="176"/>
                      <a:pt x="103" y="176"/>
                    </a:cubicBezTo>
                    <a:cubicBezTo>
                      <a:pt x="91" y="176"/>
                      <a:pt x="91" y="176"/>
                      <a:pt x="91" y="176"/>
                    </a:cubicBezTo>
                    <a:cubicBezTo>
                      <a:pt x="78" y="176"/>
                      <a:pt x="68" y="170"/>
                      <a:pt x="63" y="160"/>
                    </a:cubicBezTo>
                    <a:cubicBezTo>
                      <a:pt x="59" y="150"/>
                      <a:pt x="61" y="138"/>
                      <a:pt x="68" y="129"/>
                    </a:cubicBezTo>
                    <a:cubicBezTo>
                      <a:pt x="119" y="69"/>
                      <a:pt x="119" y="69"/>
                      <a:pt x="119" y="69"/>
                    </a:cubicBezTo>
                    <a:cubicBezTo>
                      <a:pt x="125" y="61"/>
                      <a:pt x="134" y="57"/>
                      <a:pt x="144" y="57"/>
                    </a:cubicBezTo>
                    <a:cubicBezTo>
                      <a:pt x="153" y="57"/>
                      <a:pt x="162" y="61"/>
                      <a:pt x="169" y="69"/>
                    </a:cubicBezTo>
                    <a:cubicBezTo>
                      <a:pt x="219" y="129"/>
                      <a:pt x="219" y="129"/>
                      <a:pt x="219" y="129"/>
                    </a:cubicBezTo>
                    <a:cubicBezTo>
                      <a:pt x="227" y="138"/>
                      <a:pt x="228" y="150"/>
                      <a:pt x="224" y="160"/>
                    </a:cubicBezTo>
                    <a:cubicBezTo>
                      <a:pt x="219" y="170"/>
                      <a:pt x="209" y="176"/>
                      <a:pt x="197" y="176"/>
                    </a:cubicBezTo>
                    <a:cubicBezTo>
                      <a:pt x="184" y="176"/>
                      <a:pt x="184" y="176"/>
                      <a:pt x="184" y="176"/>
                    </a:cubicBezTo>
                    <a:cubicBezTo>
                      <a:pt x="184" y="199"/>
                      <a:pt x="184" y="199"/>
                      <a:pt x="184" y="199"/>
                    </a:cubicBezTo>
                    <a:cubicBezTo>
                      <a:pt x="229" y="199"/>
                      <a:pt x="229" y="199"/>
                      <a:pt x="229" y="199"/>
                    </a:cubicBezTo>
                    <a:cubicBezTo>
                      <a:pt x="230" y="199"/>
                      <a:pt x="231" y="200"/>
                      <a:pt x="232" y="200"/>
                    </a:cubicBezTo>
                    <a:cubicBezTo>
                      <a:pt x="263" y="200"/>
                      <a:pt x="288" y="174"/>
                      <a:pt x="288" y="143"/>
                    </a:cubicBezTo>
                    <a:cubicBezTo>
                      <a:pt x="288" y="119"/>
                      <a:pt x="274" y="99"/>
                      <a:pt x="253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1" name="FLYING IMPRESSION FID FEIZHAO    qq:1964271550"/>
              <p:cNvSpPr/>
              <p:nvPr/>
            </p:nvSpPr>
            <p:spPr bwMode="auto">
              <a:xfrm>
                <a:off x="7294564" y="3587751"/>
                <a:ext cx="74613" cy="84138"/>
              </a:xfrm>
              <a:custGeom>
                <a:avLst/>
                <a:gdLst>
                  <a:gd name="T0" fmla="*/ 117 w 121"/>
                  <a:gd name="T1" fmla="*/ 63 h 138"/>
                  <a:gd name="T2" fmla="*/ 67 w 121"/>
                  <a:gd name="T3" fmla="*/ 3 h 138"/>
                  <a:gd name="T4" fmla="*/ 61 w 121"/>
                  <a:gd name="T5" fmla="*/ 0 h 138"/>
                  <a:gd name="T6" fmla="*/ 54 w 121"/>
                  <a:gd name="T7" fmla="*/ 3 h 138"/>
                  <a:gd name="T8" fmla="*/ 4 w 121"/>
                  <a:gd name="T9" fmla="*/ 63 h 138"/>
                  <a:gd name="T10" fmla="*/ 8 w 121"/>
                  <a:gd name="T11" fmla="*/ 71 h 138"/>
                  <a:gd name="T12" fmla="*/ 34 w 121"/>
                  <a:gd name="T13" fmla="*/ 71 h 138"/>
                  <a:gd name="T14" fmla="*/ 44 w 121"/>
                  <a:gd name="T15" fmla="*/ 71 h 138"/>
                  <a:gd name="T16" fmla="*/ 44 w 121"/>
                  <a:gd name="T17" fmla="*/ 127 h 138"/>
                  <a:gd name="T18" fmla="*/ 55 w 121"/>
                  <a:gd name="T19" fmla="*/ 138 h 138"/>
                  <a:gd name="T20" fmla="*/ 67 w 121"/>
                  <a:gd name="T21" fmla="*/ 138 h 138"/>
                  <a:gd name="T22" fmla="*/ 77 w 121"/>
                  <a:gd name="T23" fmla="*/ 127 h 138"/>
                  <a:gd name="T24" fmla="*/ 77 w 121"/>
                  <a:gd name="T25" fmla="*/ 71 h 138"/>
                  <a:gd name="T26" fmla="*/ 87 w 121"/>
                  <a:gd name="T27" fmla="*/ 71 h 138"/>
                  <a:gd name="T28" fmla="*/ 114 w 121"/>
                  <a:gd name="T29" fmla="*/ 71 h 138"/>
                  <a:gd name="T30" fmla="*/ 117 w 121"/>
                  <a:gd name="T31" fmla="*/ 6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138">
                    <a:moveTo>
                      <a:pt x="117" y="63"/>
                    </a:moveTo>
                    <a:cubicBezTo>
                      <a:pt x="67" y="3"/>
                      <a:pt x="67" y="3"/>
                      <a:pt x="67" y="3"/>
                    </a:cubicBezTo>
                    <a:cubicBezTo>
                      <a:pt x="65" y="1"/>
                      <a:pt x="63" y="0"/>
                      <a:pt x="61" y="0"/>
                    </a:cubicBezTo>
                    <a:cubicBezTo>
                      <a:pt x="58" y="0"/>
                      <a:pt x="56" y="1"/>
                      <a:pt x="54" y="3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0" y="68"/>
                      <a:pt x="2" y="71"/>
                      <a:pt x="8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7" y="71"/>
                      <a:pt x="40" y="71"/>
                      <a:pt x="44" y="71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33"/>
                      <a:pt x="49" y="138"/>
                      <a:pt x="55" y="138"/>
                    </a:cubicBezTo>
                    <a:cubicBezTo>
                      <a:pt x="67" y="138"/>
                      <a:pt x="67" y="138"/>
                      <a:pt x="67" y="138"/>
                    </a:cubicBezTo>
                    <a:cubicBezTo>
                      <a:pt x="72" y="138"/>
                      <a:pt x="77" y="133"/>
                      <a:pt x="77" y="127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81" y="71"/>
                      <a:pt x="84" y="71"/>
                      <a:pt x="87" y="71"/>
                    </a:cubicBezTo>
                    <a:cubicBezTo>
                      <a:pt x="114" y="71"/>
                      <a:pt x="114" y="71"/>
                      <a:pt x="114" y="71"/>
                    </a:cubicBezTo>
                    <a:cubicBezTo>
                      <a:pt x="119" y="71"/>
                      <a:pt x="121" y="68"/>
                      <a:pt x="117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sp>
        <p:nvSpPr>
          <p:cNvPr id="41" name="FLYING IMPRESSION FID FEIZHAO    qq:1964271550"/>
          <p:cNvSpPr txBox="1"/>
          <p:nvPr/>
        </p:nvSpPr>
        <p:spPr>
          <a:xfrm>
            <a:off x="8090108" y="4155712"/>
            <a:ext cx="313372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 dirty="0">
                <a:solidFill>
                  <a:srgbClr val="EB5F56"/>
                </a:solidFill>
                <a:latin typeface="华文新魏" panose="02010800040101010101" charset="-122"/>
                <a:ea typeface="华文新魏" panose="02010800040101010101" charset="-122"/>
              </a:rPr>
              <a:t>选择演奏乐器</a:t>
            </a:r>
            <a:endParaRPr lang="zh-CN" altLang="en-US" sz="2800" b="1" dirty="0">
              <a:solidFill>
                <a:srgbClr val="EB5F56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 dirty="0">
                <a:solidFill>
                  <a:srgbClr val="EB5F56"/>
                </a:solidFill>
                <a:latin typeface="华文新魏" panose="02010800040101010101" charset="-122"/>
                <a:ea typeface="华文新魏" panose="02010800040101010101" charset="-122"/>
              </a:rPr>
              <a:t>为角色设置特效</a:t>
            </a:r>
            <a:endParaRPr lang="zh-CN" altLang="en-US" sz="2800" b="1" dirty="0">
              <a:solidFill>
                <a:srgbClr val="EB5F56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43" name="FLYING IMPRESSION FID FEIZHAO    qq:1964271550"/>
          <p:cNvSpPr txBox="1"/>
          <p:nvPr/>
        </p:nvSpPr>
        <p:spPr>
          <a:xfrm>
            <a:off x="7169450" y="1735402"/>
            <a:ext cx="38461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 dirty="0">
                <a:solidFill>
                  <a:srgbClr val="FCB030"/>
                </a:solidFill>
                <a:latin typeface="华文新魏" panose="02010800040101010101" charset="-122"/>
                <a:ea typeface="华文新魏" panose="02010800040101010101" charset="-122"/>
              </a:rPr>
              <a:t>音符与数字对照关系</a:t>
            </a:r>
            <a:endParaRPr lang="zh-CN" altLang="en-US" sz="2800" b="1" dirty="0">
              <a:solidFill>
                <a:srgbClr val="FCB030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45" name="FLYING IMPRESSION FID FEIZHAO    qq:1964271550"/>
          <p:cNvSpPr txBox="1"/>
          <p:nvPr/>
        </p:nvSpPr>
        <p:spPr>
          <a:xfrm>
            <a:off x="1778877" y="4180392"/>
            <a:ext cx="277749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Wingdings" panose="05000000000000000000" charset="0"/>
              <a:buChar char="l"/>
            </a:pPr>
            <a:r>
              <a:rPr lang="zh-CN" altLang="en-US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</a:rPr>
              <a:t>演奏音符</a:t>
            </a:r>
            <a:endParaRPr lang="zh-CN" altLang="en-US" sz="2800" b="1" dirty="0">
              <a:solidFill>
                <a:srgbClr val="364555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pPr marL="457200" indent="-457200" algn="l">
              <a:buFont typeface="Wingdings" panose="05000000000000000000" charset="0"/>
              <a:buChar char="l"/>
            </a:pPr>
            <a:r>
              <a:rPr lang="zh-CN" altLang="en-US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</a:rPr>
              <a:t>设置演奏速度</a:t>
            </a:r>
            <a:endParaRPr lang="zh-CN" altLang="en-US" sz="2800" b="1" dirty="0">
              <a:solidFill>
                <a:srgbClr val="364555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47" name="FLYING IMPRESSION FID FEIZHAO    qq:1964271550"/>
          <p:cNvSpPr txBox="1"/>
          <p:nvPr/>
        </p:nvSpPr>
        <p:spPr>
          <a:xfrm>
            <a:off x="1494439" y="1735402"/>
            <a:ext cx="34899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r">
              <a:buFont typeface="Wingdings" panose="05000000000000000000" charset="0"/>
              <a:buChar char="l"/>
            </a:pPr>
            <a:r>
              <a:rPr lang="zh-CN" altLang="en-US" sz="2800" b="1" dirty="0">
                <a:solidFill>
                  <a:srgbClr val="33C3AB"/>
                </a:solidFill>
                <a:latin typeface="华文新魏" panose="02010800040101010101" charset="-122"/>
                <a:ea typeface="华文新魏" panose="02010800040101010101" charset="-122"/>
              </a:rPr>
              <a:t>音乐模块基本功能</a:t>
            </a:r>
            <a:endParaRPr lang="zh-CN" altLang="en-US" sz="2800" b="1" dirty="0">
              <a:solidFill>
                <a:srgbClr val="33C3AB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>
            <a:off x="12003248" y="0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>
            <a:off x="12003248" y="1392341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>
            <a:off x="12003248" y="2786603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/>
          <p:nvPr/>
        </p:nvSpPr>
        <p:spPr bwMode="auto">
          <a:xfrm>
            <a:off x="12003248" y="4180864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LYING IMPRESSION FID FEIZHAO    qq:1964271550"/>
          <p:cNvSpPr/>
          <p:nvPr/>
        </p:nvSpPr>
        <p:spPr bwMode="auto">
          <a:xfrm>
            <a:off x="12003248" y="5575125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FLYING IMPRESSION FID FEIZHAO    qq:1964271550"/>
          <p:cNvSpPr/>
          <p:nvPr/>
        </p:nvSpPr>
        <p:spPr bwMode="auto">
          <a:xfrm flipV="1">
            <a:off x="0" y="5573204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FLYING IMPRESSION FID FEIZHAO    qq:1964271550"/>
          <p:cNvSpPr/>
          <p:nvPr/>
        </p:nvSpPr>
        <p:spPr bwMode="auto">
          <a:xfrm flipV="1">
            <a:off x="0" y="4180863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LYING IMPRESSION FID FEIZHAO    qq:1964271550"/>
          <p:cNvSpPr/>
          <p:nvPr/>
        </p:nvSpPr>
        <p:spPr bwMode="auto">
          <a:xfrm flipV="1">
            <a:off x="0" y="2786601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LYING IMPRESSION FID FEIZHAO    qq:1964271550"/>
          <p:cNvSpPr/>
          <p:nvPr/>
        </p:nvSpPr>
        <p:spPr bwMode="auto">
          <a:xfrm flipV="1">
            <a:off x="0" y="1392340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LYING IMPRESSION FID FEIZHAO    qq:1964271550"/>
          <p:cNvSpPr/>
          <p:nvPr/>
        </p:nvSpPr>
        <p:spPr bwMode="auto">
          <a:xfrm flipV="1">
            <a:off x="0" y="0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2">
        <p14:prism isContent="1"/>
      </p:transition>
    </mc:Choice>
    <mc:Fallback>
      <p:transition spd="slow" advTm="49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45" grpId="0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LYING IMPRESSION FID FEIZHAO    qq:1964271550"/>
          <p:cNvSpPr txBox="1"/>
          <p:nvPr/>
        </p:nvSpPr>
        <p:spPr>
          <a:xfrm>
            <a:off x="3602990" y="271780"/>
            <a:ext cx="4986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</a:t>
            </a:r>
            <a:r>
              <a:rPr lang="zh-CN" altLang="en-US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小小演奏家</a:t>
            </a:r>
            <a:r>
              <a:rPr lang="en-US" altLang="zh-CN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</a:t>
            </a:r>
            <a:r>
              <a:rPr lang="zh-CN" altLang="en-US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效果展示</a:t>
            </a:r>
            <a:endParaRPr lang="zh-CN" altLang="en-US" sz="2800" b="1" dirty="0">
              <a:solidFill>
                <a:srgbClr val="364555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cxnSp>
        <p:nvCxnSpPr>
          <p:cNvPr id="40" name="FLYING IMPRESSION FID FEIZHAO    qq:1964271550"/>
          <p:cNvCxnSpPr/>
          <p:nvPr/>
        </p:nvCxnSpPr>
        <p:spPr>
          <a:xfrm>
            <a:off x="5987601" y="829991"/>
            <a:ext cx="235688" cy="0"/>
          </a:xfrm>
          <a:prstGeom prst="line">
            <a:avLst/>
          </a:prstGeom>
          <a:ln w="28575" cap="rnd">
            <a:solidFill>
              <a:srgbClr val="EB5F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YING IMPRESSION FID FEIZHAO    qq:1964271550"/>
          <p:cNvSpPr/>
          <p:nvPr/>
        </p:nvSpPr>
        <p:spPr bwMode="auto">
          <a:xfrm>
            <a:off x="12003248" y="0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LYING IMPRESSION FID FEIZHAO    qq:1964271550"/>
          <p:cNvSpPr/>
          <p:nvPr/>
        </p:nvSpPr>
        <p:spPr bwMode="auto">
          <a:xfrm>
            <a:off x="12003248" y="1392341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LYING IMPRESSION FID FEIZHAO    qq:1964271550"/>
          <p:cNvSpPr/>
          <p:nvPr/>
        </p:nvSpPr>
        <p:spPr bwMode="auto">
          <a:xfrm>
            <a:off x="12003248" y="2786603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LYING IMPRESSION FID FEIZHAO    qq:1964271550"/>
          <p:cNvSpPr/>
          <p:nvPr/>
        </p:nvSpPr>
        <p:spPr bwMode="auto">
          <a:xfrm>
            <a:off x="12003248" y="4180864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>
            <a:off x="12003248" y="5575125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0" y="5573204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0" y="4180863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0" y="2786601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0" y="1392340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0" y="0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694940" y="1064260"/>
            <a:ext cx="6918960" cy="4471670"/>
            <a:chOff x="4244" y="1676"/>
            <a:chExt cx="10896" cy="7042"/>
          </a:xfrm>
        </p:grpSpPr>
        <p:grpSp>
          <p:nvGrpSpPr>
            <p:cNvPr id="15" name="FLYING IMPRESSION FID FEIZHAO    qq:1964271550"/>
            <p:cNvGrpSpPr/>
            <p:nvPr/>
          </p:nvGrpSpPr>
          <p:grpSpPr>
            <a:xfrm>
              <a:off x="4244" y="1676"/>
              <a:ext cx="10896" cy="7043"/>
              <a:chOff x="-3733388" y="719528"/>
              <a:chExt cx="8707199" cy="5627914"/>
            </a:xfrm>
          </p:grpSpPr>
          <p:pic>
            <p:nvPicPr>
              <p:cNvPr id="16" name="FLYING IMPRESSION FID FEIZHAO    qq:196427155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733388" y="719528"/>
                <a:ext cx="8707199" cy="5627914"/>
              </a:xfrm>
              <a:prstGeom prst="rect">
                <a:avLst/>
              </a:prstGeom>
            </p:spPr>
          </p:pic>
          <p:pic>
            <p:nvPicPr>
              <p:cNvPr id="17" name="FLYING IMPRESSION FID FEIZHAO    qq:196427155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440337" y="1661538"/>
                <a:ext cx="5973450" cy="3982300"/>
              </a:xfrm>
              <a:custGeom>
                <a:avLst/>
                <a:gdLst>
                  <a:gd name="connsiteX0" fmla="*/ 0 w 6172200"/>
                  <a:gd name="connsiteY0" fmla="*/ 0 h 3981450"/>
                  <a:gd name="connsiteX1" fmla="*/ 6172200 w 6172200"/>
                  <a:gd name="connsiteY1" fmla="*/ 0 h 3981450"/>
                  <a:gd name="connsiteX2" fmla="*/ 6172200 w 6172200"/>
                  <a:gd name="connsiteY2" fmla="*/ 3981450 h 3981450"/>
                  <a:gd name="connsiteX3" fmla="*/ 0 w 6172200"/>
                  <a:gd name="connsiteY3" fmla="*/ 3981450 h 398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2200" h="3981450">
                    <a:moveTo>
                      <a:pt x="0" y="0"/>
                    </a:moveTo>
                    <a:lnTo>
                      <a:pt x="6172200" y="0"/>
                    </a:lnTo>
                    <a:lnTo>
                      <a:pt x="6172200" y="3981450"/>
                    </a:lnTo>
                    <a:lnTo>
                      <a:pt x="0" y="3981450"/>
                    </a:lnTo>
                    <a:close/>
                  </a:path>
                </a:pathLst>
              </a:custGeom>
              <a:ln>
                <a:solidFill>
                  <a:srgbClr val="282828"/>
                </a:solidFill>
              </a:ln>
            </p:spPr>
          </p:pic>
        </p:grpSp>
        <p:pic>
          <p:nvPicPr>
            <p:cNvPr id="18" name="图片 17" descr="小小演奏家 动图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2" y="2814"/>
              <a:ext cx="7475" cy="5025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Tm="814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3" name="FLYING IMPRESSION FID FEIZHAO    qq:1964271550"/>
          <p:cNvSpPr/>
          <p:nvPr/>
        </p:nvSpPr>
        <p:spPr bwMode="auto">
          <a:xfrm>
            <a:off x="2054860" y="2225040"/>
            <a:ext cx="1493520" cy="1656080"/>
          </a:xfrm>
          <a:custGeom>
            <a:avLst/>
            <a:gdLst>
              <a:gd name="T0" fmla="*/ 20 w 49"/>
              <a:gd name="T1" fmla="*/ 1 h 54"/>
              <a:gd name="T2" fmla="*/ 29 w 49"/>
              <a:gd name="T3" fmla="*/ 1 h 54"/>
              <a:gd name="T4" fmla="*/ 45 w 49"/>
              <a:gd name="T5" fmla="*/ 10 h 54"/>
              <a:gd name="T6" fmla="*/ 49 w 49"/>
              <a:gd name="T7" fmla="*/ 18 h 54"/>
              <a:gd name="T8" fmla="*/ 49 w 49"/>
              <a:gd name="T9" fmla="*/ 36 h 54"/>
              <a:gd name="T10" fmla="*/ 45 w 49"/>
              <a:gd name="T11" fmla="*/ 44 h 54"/>
              <a:gd name="T12" fmla="*/ 29 w 49"/>
              <a:gd name="T13" fmla="*/ 53 h 54"/>
              <a:gd name="T14" fmla="*/ 20 w 49"/>
              <a:gd name="T15" fmla="*/ 53 h 54"/>
              <a:gd name="T16" fmla="*/ 5 w 49"/>
              <a:gd name="T17" fmla="*/ 44 h 54"/>
              <a:gd name="T18" fmla="*/ 0 w 49"/>
              <a:gd name="T19" fmla="*/ 36 h 54"/>
              <a:gd name="T20" fmla="*/ 0 w 49"/>
              <a:gd name="T21" fmla="*/ 18 h 54"/>
              <a:gd name="T22" fmla="*/ 5 w 49"/>
              <a:gd name="T23" fmla="*/ 10 h 54"/>
              <a:gd name="T24" fmla="*/ 20 w 49"/>
              <a:gd name="T25" fmla="*/ 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" h="54">
                <a:moveTo>
                  <a:pt x="20" y="1"/>
                </a:moveTo>
                <a:cubicBezTo>
                  <a:pt x="23" y="0"/>
                  <a:pt x="27" y="0"/>
                  <a:pt x="29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7" y="12"/>
                  <a:pt x="49" y="15"/>
                  <a:pt x="49" y="18"/>
                </a:cubicBezTo>
                <a:cubicBezTo>
                  <a:pt x="49" y="36"/>
                  <a:pt x="49" y="36"/>
                  <a:pt x="49" y="36"/>
                </a:cubicBezTo>
                <a:cubicBezTo>
                  <a:pt x="49" y="39"/>
                  <a:pt x="47" y="42"/>
                  <a:pt x="45" y="44"/>
                </a:cubicBezTo>
                <a:cubicBezTo>
                  <a:pt x="29" y="53"/>
                  <a:pt x="29" y="53"/>
                  <a:pt x="29" y="53"/>
                </a:cubicBezTo>
                <a:cubicBezTo>
                  <a:pt x="27" y="54"/>
                  <a:pt x="23" y="54"/>
                  <a:pt x="20" y="53"/>
                </a:cubicBezTo>
                <a:cubicBezTo>
                  <a:pt x="5" y="44"/>
                  <a:pt x="5" y="44"/>
                  <a:pt x="5" y="44"/>
                </a:cubicBezTo>
                <a:cubicBezTo>
                  <a:pt x="2" y="42"/>
                  <a:pt x="0" y="39"/>
                  <a:pt x="0" y="36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5"/>
                  <a:pt x="2" y="12"/>
                  <a:pt x="5" y="10"/>
                </a:cubicBezTo>
                <a:lnTo>
                  <a:pt x="20" y="1"/>
                </a:lnTo>
                <a:close/>
              </a:path>
            </a:pathLst>
          </a:cu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3548380" y="2545715"/>
            <a:ext cx="64071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</a:rPr>
              <a:t>让我们一起学习吧！</a:t>
            </a:r>
            <a:endParaRPr lang="zh-CN" altLang="en-US" sz="6000" dirty="0">
              <a:solidFill>
                <a:srgbClr val="364555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4" name="图片 3" descr="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305" y="2457450"/>
            <a:ext cx="976630" cy="1102995"/>
          </a:xfrm>
          <a:prstGeom prst="rect">
            <a:avLst/>
          </a:prstGeom>
        </p:spPr>
      </p:pic>
    </p:spTree>
  </p:cSld>
  <p:clrMapOvr>
    <a:masterClrMapping/>
  </p:clrMapOvr>
  <p:transition spd="slow" advTm="426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YING IMPRESSION FID FEIZHAO    qq:1964271550"/>
          <p:cNvSpPr/>
          <p:nvPr/>
        </p:nvSpPr>
        <p:spPr bwMode="auto">
          <a:xfrm>
            <a:off x="12003248" y="0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LYING IMPRESSION FID FEIZHAO    qq:1964271550"/>
          <p:cNvSpPr/>
          <p:nvPr/>
        </p:nvSpPr>
        <p:spPr bwMode="auto">
          <a:xfrm>
            <a:off x="12003248" y="1392341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LYING IMPRESSION FID FEIZHAO    qq:1964271550"/>
          <p:cNvSpPr/>
          <p:nvPr/>
        </p:nvSpPr>
        <p:spPr bwMode="auto">
          <a:xfrm>
            <a:off x="12003248" y="2786603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LYING IMPRESSION FID FEIZHAO    qq:1964271550"/>
          <p:cNvSpPr/>
          <p:nvPr/>
        </p:nvSpPr>
        <p:spPr bwMode="auto">
          <a:xfrm>
            <a:off x="12003248" y="4180864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LYING IMPRESSION FID FEIZHAO    qq:1964271550"/>
          <p:cNvSpPr/>
          <p:nvPr/>
        </p:nvSpPr>
        <p:spPr bwMode="auto">
          <a:xfrm>
            <a:off x="12003248" y="5575125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LYING IMPRESSION FID FEIZHAO    qq:1964271550"/>
          <p:cNvSpPr/>
          <p:nvPr/>
        </p:nvSpPr>
        <p:spPr bwMode="auto">
          <a:xfrm flipV="1">
            <a:off x="0" y="5573204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LYING IMPRESSION FID FEIZHAO    qq:1964271550"/>
          <p:cNvSpPr/>
          <p:nvPr/>
        </p:nvSpPr>
        <p:spPr bwMode="auto">
          <a:xfrm flipV="1">
            <a:off x="0" y="4180863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LYING IMPRESSION FID FEIZHAO    qq:1964271550"/>
          <p:cNvSpPr/>
          <p:nvPr/>
        </p:nvSpPr>
        <p:spPr bwMode="auto">
          <a:xfrm flipV="1">
            <a:off x="0" y="2786601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LYING IMPRESSION FID FEIZHAO    qq:1964271550"/>
          <p:cNvSpPr/>
          <p:nvPr/>
        </p:nvSpPr>
        <p:spPr bwMode="auto">
          <a:xfrm flipV="1">
            <a:off x="0" y="1392340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LYING IMPRESSION FID FEIZHAO    qq:1964271550"/>
          <p:cNvSpPr/>
          <p:nvPr/>
        </p:nvSpPr>
        <p:spPr bwMode="auto">
          <a:xfrm flipV="1">
            <a:off x="0" y="0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4" name="图示 3"/>
          <p:cNvGraphicFramePr/>
          <p:nvPr/>
        </p:nvGraphicFramePr>
        <p:xfrm>
          <a:off x="885217" y="418289"/>
          <a:ext cx="10252953" cy="5564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20">
        <p14:ferris dir="l"/>
      </p:transition>
    </mc:Choice>
    <mc:Fallback>
      <p:transition spd="slow" advTm="85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D0C6DC-5EA5-46E4-9E65-9B4C63C27C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58D0C6DC-5EA5-46E4-9E65-9B4C63C27C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7BFFB0-0433-4D5A-8FE6-C81ED03A5E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dgm id="{827BFFB0-0433-4D5A-8FE6-C81ED03A5E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82ADD8-463D-43C4-A0A9-92659F815D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>
                                            <p:graphicEl>
                                              <a:dgm id="{3F82ADD8-463D-43C4-A0A9-92659F815D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E40F62-AF3F-4565-A239-32B33387D0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6DE40F62-AF3F-4565-A239-32B33387D0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B1717C8-75A9-425A-88E9-85D5BFC884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1B1717C8-75A9-425A-88E9-85D5BFC884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A250C0-C650-486D-AD60-10F6E356E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AFA250C0-C650-486D-AD60-10F6E356EE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793A27-3DDC-4206-9011-DB1916B87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5E793A27-3DDC-4206-9011-DB1916B875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8AC455-8F42-4417-8C1C-88479348A8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E38AC455-8F42-4417-8C1C-88479348A8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501AFED-3085-4B5D-96C3-973A1F91A9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4501AFED-3085-4B5D-96C3-973A1F91A9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2EFC6B-8870-4BC9-96EE-B0FBD940FB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B02EFC6B-8870-4BC9-96EE-B0FBD940FB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AE77AD-997E-4E4F-B6C4-9DB287334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6CAE77AD-997E-4E4F-B6C4-9DB2873341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953EFA-63EC-466B-8BFE-4627119821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dgm id="{A1953EFA-63EC-466B-8BFE-4627119821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B350EE-2210-4570-80B9-8A9283C94E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">
                                            <p:graphicEl>
                                              <a:dgm id="{2BB350EE-2210-4570-80B9-8A9283C94E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8C585A9-B523-4E28-8DB0-D844C230A7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graphicEl>
                                              <a:dgm id="{D8C585A9-B523-4E28-8DB0-D844C230A7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CFAF3C-7461-4482-92EE-45A17D2C57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2ACFAF3C-7461-4482-92EE-45A17D2C57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0D9DC0-57D8-4B36-8625-EB738724A1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">
                                            <p:graphicEl>
                                              <a:dgm id="{8C0D9DC0-57D8-4B36-8625-EB738724A1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D4190D-8EFE-431E-B620-5434D61D90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">
                                            <p:graphicEl>
                                              <a:dgm id="{FBD4190D-8EFE-431E-B620-5434D61D90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B3C4D29-0E82-4BFD-8547-1959FACC5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>
                                            <p:graphicEl>
                                              <a:dgm id="{9B3C4D29-0E82-4BFD-8547-1959FACC59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97CFF05-D12F-4427-927B-3FC82853FB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">
                                            <p:graphicEl>
                                              <a:dgm id="{897CFF05-D12F-4427-927B-3FC82853FB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AB334E-11BC-4D09-AB7E-929A323161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">
                                            <p:graphicEl>
                                              <a:dgm id="{D0AB334E-11BC-4D09-AB7E-929A323161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E9F826-E89F-4F7A-A132-237BAB408E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">
                                            <p:graphicEl>
                                              <a:dgm id="{DEE9F826-E89F-4F7A-A132-237BAB408E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737122-AF8D-410E-B746-4187A7F38A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">
                                            <p:graphicEl>
                                              <a:dgm id="{6C737122-AF8D-410E-B746-4187A7F38A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AD6ADB-A17A-48DB-9422-D472EAD451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">
                                            <p:graphicEl>
                                              <a:dgm id="{92AD6ADB-A17A-48DB-9422-D472EAD451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C4B585F-2531-4BDD-BD0C-064A1D530D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">
                                            <p:graphicEl>
                                              <a:dgm id="{AC4B585F-2531-4BDD-BD0C-064A1D530D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5E1477-09C9-4034-A566-D8B4AF4417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">
                                            <p:graphicEl>
                                              <a:dgm id="{205E1477-09C9-4034-A566-D8B4AF4417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811329" y="2747027"/>
            <a:ext cx="553212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EB5F56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Scratch</a:t>
            </a:r>
            <a:r>
              <a:rPr lang="zh-CN" altLang="en-US" sz="6000" dirty="0">
                <a:solidFill>
                  <a:srgbClr val="EB5F56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之初体验</a:t>
            </a:r>
            <a:endParaRPr lang="zh-CN" altLang="en-US" sz="6000" dirty="0">
              <a:solidFill>
                <a:srgbClr val="EB5F56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52" name="FLYING IMPRESSION FID FEIZHAO    qq:1964271550"/>
          <p:cNvSpPr/>
          <p:nvPr/>
        </p:nvSpPr>
        <p:spPr>
          <a:xfrm>
            <a:off x="2912933" y="1895920"/>
            <a:ext cx="1605280" cy="521970"/>
          </a:xfrm>
          <a:prstGeom prst="rect">
            <a:avLst/>
          </a:prstGeom>
          <a:solidFill>
            <a:srgbClr val="EB5F56"/>
          </a:solidFill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基本介绍</a:t>
            </a:r>
            <a:endParaRPr lang="zh-CN" altLang="en-US" sz="2800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</p:cSld>
  <p:clrMapOvr>
    <a:masterClrMapping/>
  </p:clrMapOvr>
  <p:transition spd="slow" advTm="256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LYING IMPRESSION FID FEIZHAO    qq:1964271550"/>
          <p:cNvSpPr txBox="1"/>
          <p:nvPr/>
        </p:nvSpPr>
        <p:spPr>
          <a:xfrm>
            <a:off x="4762739" y="192896"/>
            <a:ext cx="26854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Scratch</a:t>
            </a:r>
            <a:r>
              <a:rPr lang="zh-CN" altLang="en-US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之初体验</a:t>
            </a:r>
            <a:endParaRPr lang="zh-CN" altLang="en-US" sz="2800" b="1" dirty="0">
              <a:solidFill>
                <a:srgbClr val="364555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cxnSp>
        <p:nvCxnSpPr>
          <p:cNvPr id="40" name="FLYING IMPRESSION FID FEIZHAO    qq:1964271550"/>
          <p:cNvCxnSpPr/>
          <p:nvPr/>
        </p:nvCxnSpPr>
        <p:spPr>
          <a:xfrm>
            <a:off x="5987601" y="708071"/>
            <a:ext cx="235688" cy="0"/>
          </a:xfrm>
          <a:prstGeom prst="line">
            <a:avLst/>
          </a:prstGeom>
          <a:ln w="28575" cap="rnd">
            <a:solidFill>
              <a:srgbClr val="EB5F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YING IMPRESSION FID FEIZHAO    qq:1964271550"/>
          <p:cNvSpPr txBox="1"/>
          <p:nvPr/>
        </p:nvSpPr>
        <p:spPr>
          <a:xfrm>
            <a:off x="7989241" y="2232388"/>
            <a:ext cx="3057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33C3AB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Scratch</a:t>
            </a:r>
            <a:r>
              <a:rPr lang="zh-CN" altLang="en-US" sz="2800" b="1" dirty="0">
                <a:solidFill>
                  <a:srgbClr val="33C3AB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软件的作用</a:t>
            </a:r>
            <a:endParaRPr lang="zh-CN" altLang="en-US" sz="2800" b="1" dirty="0">
              <a:solidFill>
                <a:srgbClr val="33C3AB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42" name="FLYING IMPRESSION FID FEIZHAO    qq:1964271550"/>
          <p:cNvSpPr txBox="1"/>
          <p:nvPr/>
        </p:nvSpPr>
        <p:spPr>
          <a:xfrm>
            <a:off x="7876589" y="1788103"/>
            <a:ext cx="279138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编写动画故事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开发小游戏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设计小测验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绘制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图形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43" name="FLYING IMPRESSION FID FEIZHAO    qq:1964271550"/>
          <p:cNvSpPr txBox="1"/>
          <p:nvPr/>
        </p:nvSpPr>
        <p:spPr>
          <a:xfrm>
            <a:off x="7989241" y="4079649"/>
            <a:ext cx="266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</a:rPr>
              <a:t>让小猫动起来</a:t>
            </a:r>
            <a:endParaRPr lang="zh-CN" altLang="en-US" sz="2800" b="1" dirty="0">
              <a:solidFill>
                <a:srgbClr val="364555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44" name="FLYING IMPRESSION FID FEIZHAO    qq:1964271550"/>
          <p:cNvSpPr txBox="1"/>
          <p:nvPr/>
        </p:nvSpPr>
        <p:spPr>
          <a:xfrm>
            <a:off x="7905773" y="3940147"/>
            <a:ext cx="279138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设置背景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小猫移动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小猫和大家打招呼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文字朗读功能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45" name="FLYING IMPRESSION FID FEIZHAO    qq:1964271550"/>
          <p:cNvSpPr txBox="1"/>
          <p:nvPr/>
        </p:nvSpPr>
        <p:spPr>
          <a:xfrm>
            <a:off x="1511938" y="2220791"/>
            <a:ext cx="2727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EB5F56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介绍</a:t>
            </a:r>
            <a:r>
              <a:rPr lang="en-US" altLang="zh-CN" sz="2800" b="1" dirty="0">
                <a:solidFill>
                  <a:srgbClr val="EB5F56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Scratch</a:t>
            </a:r>
            <a:r>
              <a:rPr lang="zh-CN" altLang="en-US" sz="2800" b="1" dirty="0">
                <a:solidFill>
                  <a:srgbClr val="EB5F56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软件</a:t>
            </a:r>
            <a:endParaRPr lang="zh-CN" altLang="en-US" sz="2800" b="1" dirty="0">
              <a:solidFill>
                <a:srgbClr val="EB5F56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46" name="FLYING IMPRESSION FID FEIZHAO    qq:1964271550"/>
          <p:cNvSpPr txBox="1"/>
          <p:nvPr/>
        </p:nvSpPr>
        <p:spPr>
          <a:xfrm>
            <a:off x="1494861" y="1857721"/>
            <a:ext cx="2818396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拖动积木块编写脚本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pPr marL="342900" indent="-34290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少儿编程图形化工具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pPr marL="342900" indent="-34290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国内外应用广泛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47" name="FLYING IMPRESSION FID FEIZHAO    qq:1964271550"/>
          <p:cNvSpPr txBox="1"/>
          <p:nvPr/>
        </p:nvSpPr>
        <p:spPr>
          <a:xfrm>
            <a:off x="1390010" y="4071398"/>
            <a:ext cx="2896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>
                <a:solidFill>
                  <a:srgbClr val="FCB03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Scratch</a:t>
            </a:r>
            <a:r>
              <a:rPr lang="zh-CN" altLang="en-US" sz="2800" b="1" dirty="0">
                <a:solidFill>
                  <a:srgbClr val="FCB03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界面介绍</a:t>
            </a:r>
            <a:endParaRPr lang="zh-CN" altLang="en-US" sz="2800" b="1" dirty="0">
              <a:solidFill>
                <a:srgbClr val="FCB03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48" name="FLYING IMPRESSION FID FEIZHAO    qq:1964271550"/>
          <p:cNvSpPr txBox="1"/>
          <p:nvPr/>
        </p:nvSpPr>
        <p:spPr>
          <a:xfrm>
            <a:off x="2097103" y="3911126"/>
            <a:ext cx="213296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积木区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pPr marL="342900" indent="-34290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代码区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pPr marL="342900" indent="-34290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舞台区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pPr marL="342900" indent="-34290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角色列表区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rot="2700000">
            <a:off x="4512807" y="1908044"/>
            <a:ext cx="1825625" cy="1462088"/>
          </a:xfrm>
          <a:prstGeom prst="roundRect">
            <a:avLst/>
          </a:prstGeom>
          <a:solidFill>
            <a:srgbClr val="EB5F5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2" name="FLYING IMPRESSION FID FEIZHAO    qq:1964271550"/>
          <p:cNvSpPr/>
          <p:nvPr/>
        </p:nvSpPr>
        <p:spPr bwMode="auto">
          <a:xfrm rot="2700000">
            <a:off x="6056440" y="1725713"/>
            <a:ext cx="1460500" cy="1825625"/>
          </a:xfrm>
          <a:prstGeom prst="roundRect">
            <a:avLst/>
          </a:prstGeom>
          <a:solidFill>
            <a:srgbClr val="33C3A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3" name="FLYING IMPRESSION FID FEIZHAO    qq:1964271550"/>
          <p:cNvSpPr/>
          <p:nvPr/>
        </p:nvSpPr>
        <p:spPr bwMode="auto">
          <a:xfrm rot="2700000">
            <a:off x="5873316" y="3268552"/>
            <a:ext cx="1825625" cy="1462088"/>
          </a:xfrm>
          <a:prstGeom prst="roundRect">
            <a:avLst/>
          </a:prstGeom>
          <a:solidFill>
            <a:srgbClr val="3645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4" name="FLYING IMPRESSION FID FEIZHAO    qq:1964271550"/>
          <p:cNvSpPr/>
          <p:nvPr/>
        </p:nvSpPr>
        <p:spPr bwMode="auto">
          <a:xfrm rot="2700000">
            <a:off x="4671104" y="3111048"/>
            <a:ext cx="1460500" cy="1825625"/>
          </a:xfrm>
          <a:prstGeom prst="roundRect">
            <a:avLst/>
          </a:prstGeom>
          <a:solidFill>
            <a:srgbClr val="FCB0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5" name="FLYING IMPRESSION FID FEIZHAO    qq:1964271550"/>
          <p:cNvSpPr txBox="1"/>
          <p:nvPr/>
        </p:nvSpPr>
        <p:spPr>
          <a:xfrm>
            <a:off x="6235770" y="2221376"/>
            <a:ext cx="1098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FLYING IMPRESSION FID FEIZHAO    qq:1964271550"/>
          <p:cNvSpPr txBox="1"/>
          <p:nvPr/>
        </p:nvSpPr>
        <p:spPr>
          <a:xfrm>
            <a:off x="4850435" y="3606712"/>
            <a:ext cx="1098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FLYING IMPRESSION FID FEIZHAO    qq:1964271550"/>
          <p:cNvSpPr txBox="1"/>
          <p:nvPr/>
        </p:nvSpPr>
        <p:spPr>
          <a:xfrm>
            <a:off x="6236858" y="3584097"/>
            <a:ext cx="1098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FLYING IMPRESSION FID FEIZHAO    qq:1964271550"/>
          <p:cNvSpPr txBox="1"/>
          <p:nvPr/>
        </p:nvSpPr>
        <p:spPr>
          <a:xfrm>
            <a:off x="4873551" y="2220791"/>
            <a:ext cx="1098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FLYING IMPRESSION FID FEIZHAO    qq:1964271550"/>
          <p:cNvSpPr/>
          <p:nvPr/>
        </p:nvSpPr>
        <p:spPr>
          <a:xfrm>
            <a:off x="4794263" y="2952980"/>
            <a:ext cx="1372328" cy="779062"/>
          </a:xfrm>
          <a:custGeom>
            <a:avLst/>
            <a:gdLst>
              <a:gd name="connsiteX0" fmla="*/ 0 w 1624676"/>
              <a:gd name="connsiteY0" fmla="*/ 0 h 711399"/>
              <a:gd name="connsiteX1" fmla="*/ 1624676 w 1624676"/>
              <a:gd name="connsiteY1" fmla="*/ 0 h 711399"/>
              <a:gd name="connsiteX2" fmla="*/ 984649 w 1624676"/>
              <a:gd name="connsiteY2" fmla="*/ 640026 h 711399"/>
              <a:gd name="connsiteX3" fmla="*/ 640025 w 1624676"/>
              <a:gd name="connsiteY3" fmla="*/ 640026 h 711399"/>
              <a:gd name="connsiteX4" fmla="*/ 0 w 1624676"/>
              <a:gd name="connsiteY4" fmla="*/ 0 h 711399"/>
              <a:gd name="connsiteX0-1" fmla="*/ 0 w 1624676"/>
              <a:gd name="connsiteY0-2" fmla="*/ 67663 h 779062"/>
              <a:gd name="connsiteX1-3" fmla="*/ 778439 w 1624676"/>
              <a:gd name="connsiteY1-4" fmla="*/ 0 h 779062"/>
              <a:gd name="connsiteX2-5" fmla="*/ 1624676 w 1624676"/>
              <a:gd name="connsiteY2-6" fmla="*/ 67663 h 779062"/>
              <a:gd name="connsiteX3-7" fmla="*/ 984649 w 1624676"/>
              <a:gd name="connsiteY3-8" fmla="*/ 707689 h 779062"/>
              <a:gd name="connsiteX4-9" fmla="*/ 640025 w 1624676"/>
              <a:gd name="connsiteY4-10" fmla="*/ 707689 h 779062"/>
              <a:gd name="connsiteX5" fmla="*/ 0 w 1624676"/>
              <a:gd name="connsiteY5" fmla="*/ 67663 h 779062"/>
              <a:gd name="connsiteX0-11" fmla="*/ 0 w 1624676"/>
              <a:gd name="connsiteY0-12" fmla="*/ 67663 h 779062"/>
              <a:gd name="connsiteX1-13" fmla="*/ 778439 w 1624676"/>
              <a:gd name="connsiteY1-14" fmla="*/ 0 h 779062"/>
              <a:gd name="connsiteX2-15" fmla="*/ 1624676 w 1624676"/>
              <a:gd name="connsiteY2-16" fmla="*/ 67663 h 779062"/>
              <a:gd name="connsiteX3-17" fmla="*/ 1372328 w 1624676"/>
              <a:gd name="connsiteY3-18" fmla="*/ 311085 h 779062"/>
              <a:gd name="connsiteX4-19" fmla="*/ 984649 w 1624676"/>
              <a:gd name="connsiteY4-20" fmla="*/ 707689 h 779062"/>
              <a:gd name="connsiteX5-21" fmla="*/ 640025 w 1624676"/>
              <a:gd name="connsiteY5-22" fmla="*/ 707689 h 779062"/>
              <a:gd name="connsiteX6" fmla="*/ 0 w 1624676"/>
              <a:gd name="connsiteY6" fmla="*/ 67663 h 779062"/>
              <a:gd name="connsiteX0-23" fmla="*/ 0 w 1624676"/>
              <a:gd name="connsiteY0-24" fmla="*/ 67663 h 779062"/>
              <a:gd name="connsiteX1-25" fmla="*/ 778439 w 1624676"/>
              <a:gd name="connsiteY1-26" fmla="*/ 0 h 779062"/>
              <a:gd name="connsiteX2-27" fmla="*/ 1624676 w 1624676"/>
              <a:gd name="connsiteY2-28" fmla="*/ 67663 h 779062"/>
              <a:gd name="connsiteX3-29" fmla="*/ 1372328 w 1624676"/>
              <a:gd name="connsiteY3-30" fmla="*/ 311085 h 779062"/>
              <a:gd name="connsiteX4-31" fmla="*/ 984649 w 1624676"/>
              <a:gd name="connsiteY4-32" fmla="*/ 707689 h 779062"/>
              <a:gd name="connsiteX5-33" fmla="*/ 640025 w 1624676"/>
              <a:gd name="connsiteY5-34" fmla="*/ 707689 h 779062"/>
              <a:gd name="connsiteX6-35" fmla="*/ 0 w 1624676"/>
              <a:gd name="connsiteY6-36" fmla="*/ 67663 h 779062"/>
              <a:gd name="connsiteX0-37" fmla="*/ 0 w 1372328"/>
              <a:gd name="connsiteY0-38" fmla="*/ 67663 h 779062"/>
              <a:gd name="connsiteX1-39" fmla="*/ 778439 w 1372328"/>
              <a:gd name="connsiteY1-40" fmla="*/ 0 h 779062"/>
              <a:gd name="connsiteX2-41" fmla="*/ 1115629 w 1372328"/>
              <a:gd name="connsiteY2-42" fmla="*/ 114797 h 779062"/>
              <a:gd name="connsiteX3-43" fmla="*/ 1372328 w 1372328"/>
              <a:gd name="connsiteY3-44" fmla="*/ 311085 h 779062"/>
              <a:gd name="connsiteX4-45" fmla="*/ 984649 w 1372328"/>
              <a:gd name="connsiteY4-46" fmla="*/ 707689 h 779062"/>
              <a:gd name="connsiteX5-47" fmla="*/ 640025 w 1372328"/>
              <a:gd name="connsiteY5-48" fmla="*/ 707689 h 779062"/>
              <a:gd name="connsiteX6-49" fmla="*/ 0 w 1372328"/>
              <a:gd name="connsiteY6-50" fmla="*/ 67663 h 7790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</a:cxnLst>
            <a:rect l="l" t="t" r="r" b="b"/>
            <a:pathLst>
              <a:path w="1372328" h="779062">
                <a:moveTo>
                  <a:pt x="0" y="67663"/>
                </a:moveTo>
                <a:cubicBezTo>
                  <a:pt x="272049" y="67105"/>
                  <a:pt x="506390" y="558"/>
                  <a:pt x="778439" y="0"/>
                </a:cubicBezTo>
                <a:lnTo>
                  <a:pt x="1115629" y="114797"/>
                </a:lnTo>
                <a:cubicBezTo>
                  <a:pt x="1031513" y="195938"/>
                  <a:pt x="1098226" y="220517"/>
                  <a:pt x="1372328" y="311085"/>
                </a:cubicBezTo>
                <a:lnTo>
                  <a:pt x="984649" y="707689"/>
                </a:lnTo>
                <a:cubicBezTo>
                  <a:pt x="889484" y="802854"/>
                  <a:pt x="735191" y="802854"/>
                  <a:pt x="640025" y="707689"/>
                </a:cubicBezTo>
                <a:lnTo>
                  <a:pt x="0" y="67663"/>
                </a:lnTo>
                <a:close/>
              </a:path>
            </a:pathLst>
          </a:custGeom>
          <a:solidFill>
            <a:srgbClr val="EB5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LYING IMPRESSION FID FEIZHAO    qq:1964271550"/>
          <p:cNvSpPr/>
          <p:nvPr/>
        </p:nvSpPr>
        <p:spPr bwMode="auto">
          <a:xfrm>
            <a:off x="12003248" y="0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>
            <a:off x="12003248" y="1392341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/>
          <p:nvPr/>
        </p:nvSpPr>
        <p:spPr bwMode="auto">
          <a:xfrm>
            <a:off x="12003248" y="2786603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LYING IMPRESSION FID FEIZHAO    qq:1964271550"/>
          <p:cNvSpPr/>
          <p:nvPr/>
        </p:nvSpPr>
        <p:spPr bwMode="auto">
          <a:xfrm>
            <a:off x="12003248" y="4180864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FLYING IMPRESSION FID FEIZHAO    qq:1964271550"/>
          <p:cNvSpPr/>
          <p:nvPr/>
        </p:nvSpPr>
        <p:spPr bwMode="auto">
          <a:xfrm>
            <a:off x="12003248" y="5575125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LYING IMPRESSION FID FEIZHAO    qq:1964271550"/>
          <p:cNvSpPr/>
          <p:nvPr/>
        </p:nvSpPr>
        <p:spPr bwMode="auto">
          <a:xfrm flipV="1">
            <a:off x="0" y="5573204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LYING IMPRESSION FID FEIZHAO    qq:1964271550"/>
          <p:cNvSpPr/>
          <p:nvPr/>
        </p:nvSpPr>
        <p:spPr bwMode="auto">
          <a:xfrm flipV="1">
            <a:off x="0" y="4180863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LYING IMPRESSION FID FEIZHAO    qq:1964271550"/>
          <p:cNvSpPr/>
          <p:nvPr/>
        </p:nvSpPr>
        <p:spPr bwMode="auto">
          <a:xfrm flipV="1">
            <a:off x="0" y="2786601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LYING IMPRESSION FID FEIZHAO    qq:1964271550"/>
          <p:cNvSpPr/>
          <p:nvPr/>
        </p:nvSpPr>
        <p:spPr bwMode="auto">
          <a:xfrm flipV="1">
            <a:off x="0" y="1392340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LYING IMPRESSION FID FEIZHAO    qq:1964271550"/>
          <p:cNvSpPr/>
          <p:nvPr/>
        </p:nvSpPr>
        <p:spPr bwMode="auto">
          <a:xfrm flipV="1">
            <a:off x="0" y="0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27">
        <p14:ferris dir="l"/>
      </p:transition>
    </mc:Choice>
    <mc:Fallback>
      <p:transition spd="slow" advTm="118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8419E-6 2.96296E-6 L -0.00078 -0.13797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3451E-6 2.59259E-6 L -2.53451E-6 -0.1294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0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500"/>
                            </p:stCondLst>
                            <p:childTnLst>
                              <p:par>
                                <p:cTn id="9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405E-6 -2.96296E-6 L -3.14405E-6 -0.08541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50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5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1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3769E-6 -3.7037E-7 L 0.00078 -0.08403 " pathEditMode="relative" rAng="0" ptsTypes="AA">
                                      <p:cBhvr>
                                        <p:cTn id="1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2" grpId="0"/>
      <p:bldP spid="43" grpId="0"/>
      <p:bldP spid="43" grpId="1"/>
      <p:bldP spid="44" grpId="0"/>
      <p:bldP spid="45" grpId="0"/>
      <p:bldP spid="45" grpId="1"/>
      <p:bldP spid="46" grpId="0"/>
      <p:bldP spid="47" grpId="0"/>
      <p:bldP spid="47" grpId="1"/>
      <p:bldP spid="48" grpId="0"/>
      <p:bldP spid="49" grpId="0" animBg="1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/>
      <p:bldP spid="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LYING IMPRESSION FID FEIZHAO    qq:1964271550"/>
          <p:cNvSpPr txBox="1"/>
          <p:nvPr/>
        </p:nvSpPr>
        <p:spPr>
          <a:xfrm>
            <a:off x="3602990" y="231140"/>
            <a:ext cx="4986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</a:t>
            </a:r>
            <a:r>
              <a:rPr lang="zh-CN" altLang="en-US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让小猫动起来</a:t>
            </a:r>
            <a:r>
              <a:rPr lang="en-US" altLang="zh-CN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</a:t>
            </a:r>
            <a:r>
              <a:rPr lang="zh-CN" altLang="en-US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效果展示</a:t>
            </a:r>
            <a:endParaRPr lang="zh-CN" altLang="en-US" sz="2800" b="1" dirty="0">
              <a:solidFill>
                <a:srgbClr val="364555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cxnSp>
        <p:nvCxnSpPr>
          <p:cNvPr id="40" name="FLYING IMPRESSION FID FEIZHAO    qq:1964271550"/>
          <p:cNvCxnSpPr/>
          <p:nvPr/>
        </p:nvCxnSpPr>
        <p:spPr>
          <a:xfrm>
            <a:off x="5987601" y="829991"/>
            <a:ext cx="235688" cy="0"/>
          </a:xfrm>
          <a:prstGeom prst="line">
            <a:avLst/>
          </a:prstGeom>
          <a:ln w="28575" cap="rnd">
            <a:solidFill>
              <a:srgbClr val="EB5F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YING IMPRESSION FID FEIZHAO    qq:1964271550"/>
          <p:cNvSpPr/>
          <p:nvPr/>
        </p:nvSpPr>
        <p:spPr bwMode="auto">
          <a:xfrm>
            <a:off x="12003248" y="0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LYING IMPRESSION FID FEIZHAO    qq:1964271550"/>
          <p:cNvSpPr/>
          <p:nvPr/>
        </p:nvSpPr>
        <p:spPr bwMode="auto">
          <a:xfrm>
            <a:off x="12003248" y="1392341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LYING IMPRESSION FID FEIZHAO    qq:1964271550"/>
          <p:cNvSpPr/>
          <p:nvPr/>
        </p:nvSpPr>
        <p:spPr bwMode="auto">
          <a:xfrm>
            <a:off x="12003248" y="2786603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LYING IMPRESSION FID FEIZHAO    qq:1964271550"/>
          <p:cNvSpPr/>
          <p:nvPr/>
        </p:nvSpPr>
        <p:spPr bwMode="auto">
          <a:xfrm>
            <a:off x="12003248" y="4180864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>
            <a:off x="12003248" y="5575125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0" y="5573204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0" y="4180863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0" y="2786601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0" y="1392340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0" y="0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694940" y="1064260"/>
            <a:ext cx="6918960" cy="4471670"/>
            <a:chOff x="4244" y="1676"/>
            <a:chExt cx="10896" cy="7042"/>
          </a:xfrm>
        </p:grpSpPr>
        <p:grpSp>
          <p:nvGrpSpPr>
            <p:cNvPr id="15" name="FLYING IMPRESSION FID FEIZHAO    qq:1964271550"/>
            <p:cNvGrpSpPr/>
            <p:nvPr/>
          </p:nvGrpSpPr>
          <p:grpSpPr>
            <a:xfrm>
              <a:off x="4244" y="1676"/>
              <a:ext cx="10896" cy="7043"/>
              <a:chOff x="-3733388" y="719528"/>
              <a:chExt cx="8707199" cy="5627914"/>
            </a:xfrm>
          </p:grpSpPr>
          <p:pic>
            <p:nvPicPr>
              <p:cNvPr id="16" name="FLYING IMPRESSION FID FEIZHAO    qq:196427155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733388" y="719528"/>
                <a:ext cx="8707199" cy="5627914"/>
              </a:xfrm>
              <a:prstGeom prst="rect">
                <a:avLst/>
              </a:prstGeom>
            </p:spPr>
          </p:pic>
          <p:pic>
            <p:nvPicPr>
              <p:cNvPr id="17" name="FLYING IMPRESSION FID FEIZHAO    qq:196427155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440337" y="1661538"/>
                <a:ext cx="5973450" cy="3982300"/>
              </a:xfrm>
              <a:custGeom>
                <a:avLst/>
                <a:gdLst>
                  <a:gd name="connsiteX0" fmla="*/ 0 w 6172200"/>
                  <a:gd name="connsiteY0" fmla="*/ 0 h 3981450"/>
                  <a:gd name="connsiteX1" fmla="*/ 6172200 w 6172200"/>
                  <a:gd name="connsiteY1" fmla="*/ 0 h 3981450"/>
                  <a:gd name="connsiteX2" fmla="*/ 6172200 w 6172200"/>
                  <a:gd name="connsiteY2" fmla="*/ 3981450 h 3981450"/>
                  <a:gd name="connsiteX3" fmla="*/ 0 w 6172200"/>
                  <a:gd name="connsiteY3" fmla="*/ 3981450 h 398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2200" h="3981450">
                    <a:moveTo>
                      <a:pt x="0" y="0"/>
                    </a:moveTo>
                    <a:lnTo>
                      <a:pt x="6172200" y="0"/>
                    </a:lnTo>
                    <a:lnTo>
                      <a:pt x="6172200" y="3981450"/>
                    </a:lnTo>
                    <a:lnTo>
                      <a:pt x="0" y="3981450"/>
                    </a:lnTo>
                    <a:close/>
                  </a:path>
                </a:pathLst>
              </a:custGeom>
              <a:ln>
                <a:solidFill>
                  <a:srgbClr val="282828"/>
                </a:solidFill>
              </a:ln>
            </p:spPr>
          </p:pic>
        </p:grpSp>
        <p:pic>
          <p:nvPicPr>
            <p:cNvPr id="2" name="图片 1" descr="小猫动起来拓展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2" y="2791"/>
              <a:ext cx="7475" cy="5098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Tm="4898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984053" y="2694532"/>
            <a:ext cx="5516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rPr>
              <a:t>跳芭蕾的小女孩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FCB030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+mn-cs"/>
            </a:endParaRPr>
          </a:p>
        </p:txBody>
      </p:sp>
      <p:sp>
        <p:nvSpPr>
          <p:cNvPr id="52" name="FLYING IMPRESSION FID FEIZHAO    qq:1964271550"/>
          <p:cNvSpPr/>
          <p:nvPr/>
        </p:nvSpPr>
        <p:spPr>
          <a:xfrm>
            <a:off x="3177037" y="1836112"/>
            <a:ext cx="2316480" cy="521970"/>
          </a:xfrm>
          <a:prstGeom prst="rect">
            <a:avLst/>
          </a:prstGeom>
          <a:solidFill>
            <a:srgbClr val="FCB030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rPr>
              <a:t>编写动画故事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+mn-cs"/>
            </a:endParaRPr>
          </a:p>
        </p:txBody>
      </p:sp>
    </p:spTree>
  </p:cSld>
  <p:clrMapOvr>
    <a:masterClrMapping/>
  </p:clrMapOvr>
  <p:transition spd="slow" advTm="279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LYING IMPRESSION FID FEIZHAO    qq:1964271550"/>
          <p:cNvSpPr txBox="1"/>
          <p:nvPr/>
        </p:nvSpPr>
        <p:spPr>
          <a:xfrm>
            <a:off x="3876596" y="304656"/>
            <a:ext cx="4457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</a:rPr>
              <a:t>“</a:t>
            </a:r>
            <a:r>
              <a:rPr lang="zh-CN" altLang="en-US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</a:rPr>
              <a:t>跳芭蕾的小女孩</a:t>
            </a:r>
            <a:r>
              <a:rPr lang="en-US" altLang="zh-CN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</a:rPr>
              <a:t>”</a:t>
            </a:r>
            <a:r>
              <a:rPr lang="zh-CN" altLang="en-US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</a:rPr>
              <a:t>知识点</a:t>
            </a:r>
            <a:endParaRPr lang="zh-CN" altLang="en-US" sz="2800" b="1" dirty="0">
              <a:solidFill>
                <a:srgbClr val="364555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cxnSp>
        <p:nvCxnSpPr>
          <p:cNvPr id="40" name="FLYING IMPRESSION FID FEIZHAO    qq:1964271550"/>
          <p:cNvCxnSpPr/>
          <p:nvPr/>
        </p:nvCxnSpPr>
        <p:spPr>
          <a:xfrm>
            <a:off x="5987601" y="829991"/>
            <a:ext cx="235688" cy="0"/>
          </a:xfrm>
          <a:prstGeom prst="line">
            <a:avLst/>
          </a:prstGeom>
          <a:ln w="28575" cap="rnd">
            <a:solidFill>
              <a:srgbClr val="EB5F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6559662" y="3684554"/>
            <a:ext cx="1256973" cy="1256973"/>
            <a:chOff x="6935582" y="3542314"/>
            <a:chExt cx="1256973" cy="1256973"/>
          </a:xfrm>
        </p:grpSpPr>
        <p:sp>
          <p:nvSpPr>
            <p:cNvPr id="17" name="FLYING IMPRESSION FID FEIZHAO    qq:1964271550"/>
            <p:cNvSpPr/>
            <p:nvPr/>
          </p:nvSpPr>
          <p:spPr>
            <a:xfrm rot="13500000" flipH="1">
              <a:off x="6935582" y="3542314"/>
              <a:ext cx="1256973" cy="1256973"/>
            </a:xfrm>
            <a:prstGeom prst="roundRect">
              <a:avLst/>
            </a:prstGeom>
            <a:solidFill>
              <a:srgbClr val="FCB03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 flipH="1">
              <a:off x="7277555" y="3832506"/>
              <a:ext cx="679651" cy="600925"/>
              <a:chOff x="6424429" y="2862185"/>
              <a:chExt cx="250094" cy="221125"/>
            </a:xfrm>
            <a:solidFill>
              <a:schemeClr val="bg1"/>
            </a:solidFill>
          </p:grpSpPr>
          <p:sp>
            <p:nvSpPr>
              <p:cNvPr id="25" name="FLYING IMPRESSION FID FEIZHAO    qq:1964271550"/>
              <p:cNvSpPr>
                <a:spLocks noEditPoints="1"/>
              </p:cNvSpPr>
              <p:nvPr/>
            </p:nvSpPr>
            <p:spPr bwMode="auto">
              <a:xfrm>
                <a:off x="6424429" y="2862185"/>
                <a:ext cx="171879" cy="221125"/>
              </a:xfrm>
              <a:custGeom>
                <a:avLst/>
                <a:gdLst>
                  <a:gd name="T0" fmla="*/ 55 w 110"/>
                  <a:gd name="T1" fmla="*/ 62 h 142"/>
                  <a:gd name="T2" fmla="*/ 0 w 110"/>
                  <a:gd name="T3" fmla="*/ 138 h 142"/>
                  <a:gd name="T4" fmla="*/ 0 w 110"/>
                  <a:gd name="T5" fmla="*/ 142 h 142"/>
                  <a:gd name="T6" fmla="*/ 110 w 110"/>
                  <a:gd name="T7" fmla="*/ 142 h 142"/>
                  <a:gd name="T8" fmla="*/ 110 w 110"/>
                  <a:gd name="T9" fmla="*/ 138 h 142"/>
                  <a:gd name="T10" fmla="*/ 55 w 110"/>
                  <a:gd name="T11" fmla="*/ 62 h 142"/>
                  <a:gd name="T12" fmla="*/ 56 w 110"/>
                  <a:gd name="T13" fmla="*/ 55 h 142"/>
                  <a:gd name="T14" fmla="*/ 84 w 110"/>
                  <a:gd name="T15" fmla="*/ 27 h 142"/>
                  <a:gd name="T16" fmla="*/ 56 w 110"/>
                  <a:gd name="T17" fmla="*/ 0 h 142"/>
                  <a:gd name="T18" fmla="*/ 28 w 110"/>
                  <a:gd name="T19" fmla="*/ 27 h 142"/>
                  <a:gd name="T20" fmla="*/ 56 w 110"/>
                  <a:gd name="T21" fmla="*/ 55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42">
                    <a:moveTo>
                      <a:pt x="55" y="62"/>
                    </a:moveTo>
                    <a:cubicBezTo>
                      <a:pt x="25" y="62"/>
                      <a:pt x="0" y="96"/>
                      <a:pt x="0" y="138"/>
                    </a:cubicBezTo>
                    <a:cubicBezTo>
                      <a:pt x="0" y="139"/>
                      <a:pt x="0" y="140"/>
                      <a:pt x="0" y="142"/>
                    </a:cubicBezTo>
                    <a:cubicBezTo>
                      <a:pt x="110" y="142"/>
                      <a:pt x="110" y="142"/>
                      <a:pt x="110" y="142"/>
                    </a:cubicBezTo>
                    <a:cubicBezTo>
                      <a:pt x="110" y="140"/>
                      <a:pt x="110" y="139"/>
                      <a:pt x="110" y="138"/>
                    </a:cubicBezTo>
                    <a:cubicBezTo>
                      <a:pt x="110" y="96"/>
                      <a:pt x="86" y="62"/>
                      <a:pt x="55" y="62"/>
                    </a:cubicBezTo>
                    <a:close/>
                    <a:moveTo>
                      <a:pt x="56" y="55"/>
                    </a:moveTo>
                    <a:cubicBezTo>
                      <a:pt x="71" y="55"/>
                      <a:pt x="84" y="42"/>
                      <a:pt x="84" y="27"/>
                    </a:cubicBezTo>
                    <a:cubicBezTo>
                      <a:pt x="84" y="12"/>
                      <a:pt x="71" y="0"/>
                      <a:pt x="56" y="0"/>
                    </a:cubicBezTo>
                    <a:cubicBezTo>
                      <a:pt x="40" y="0"/>
                      <a:pt x="28" y="12"/>
                      <a:pt x="28" y="27"/>
                    </a:cubicBezTo>
                    <a:cubicBezTo>
                      <a:pt x="28" y="42"/>
                      <a:pt x="40" y="55"/>
                      <a:pt x="56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6" name="FLYING IMPRESSION FID FEIZHAO    qq:1964271550"/>
              <p:cNvSpPr>
                <a:spLocks noEditPoints="1"/>
              </p:cNvSpPr>
              <p:nvPr/>
            </p:nvSpPr>
            <p:spPr bwMode="auto">
              <a:xfrm>
                <a:off x="6588583" y="2934606"/>
                <a:ext cx="85940" cy="148704"/>
              </a:xfrm>
              <a:custGeom>
                <a:avLst/>
                <a:gdLst>
                  <a:gd name="T0" fmla="*/ 18 w 55"/>
                  <a:gd name="T1" fmla="*/ 42 h 95"/>
                  <a:gd name="T2" fmla="*/ 10 w 55"/>
                  <a:gd name="T3" fmla="*/ 43 h 95"/>
                  <a:gd name="T4" fmla="*/ 21 w 55"/>
                  <a:gd name="T5" fmla="*/ 91 h 95"/>
                  <a:gd name="T6" fmla="*/ 21 w 55"/>
                  <a:gd name="T7" fmla="*/ 95 h 95"/>
                  <a:gd name="T8" fmla="*/ 55 w 55"/>
                  <a:gd name="T9" fmla="*/ 95 h 95"/>
                  <a:gd name="T10" fmla="*/ 55 w 55"/>
                  <a:gd name="T11" fmla="*/ 92 h 95"/>
                  <a:gd name="T12" fmla="*/ 18 w 55"/>
                  <a:gd name="T13" fmla="*/ 42 h 95"/>
                  <a:gd name="T14" fmla="*/ 37 w 55"/>
                  <a:gd name="T15" fmla="*/ 18 h 95"/>
                  <a:gd name="T16" fmla="*/ 18 w 55"/>
                  <a:gd name="T17" fmla="*/ 0 h 95"/>
                  <a:gd name="T18" fmla="*/ 0 w 55"/>
                  <a:gd name="T19" fmla="*/ 18 h 95"/>
                  <a:gd name="T20" fmla="*/ 18 w 55"/>
                  <a:gd name="T21" fmla="*/ 37 h 95"/>
                  <a:gd name="T22" fmla="*/ 37 w 55"/>
                  <a:gd name="T23" fmla="*/ 1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5" h="95">
                    <a:moveTo>
                      <a:pt x="18" y="42"/>
                    </a:moveTo>
                    <a:cubicBezTo>
                      <a:pt x="15" y="42"/>
                      <a:pt x="13" y="42"/>
                      <a:pt x="10" y="43"/>
                    </a:cubicBezTo>
                    <a:cubicBezTo>
                      <a:pt x="17" y="56"/>
                      <a:pt x="21" y="73"/>
                      <a:pt x="21" y="91"/>
                    </a:cubicBezTo>
                    <a:cubicBezTo>
                      <a:pt x="21" y="92"/>
                      <a:pt x="21" y="93"/>
                      <a:pt x="21" y="95"/>
                    </a:cubicBezTo>
                    <a:cubicBezTo>
                      <a:pt x="55" y="95"/>
                      <a:pt x="55" y="95"/>
                      <a:pt x="55" y="95"/>
                    </a:cubicBezTo>
                    <a:cubicBezTo>
                      <a:pt x="55" y="94"/>
                      <a:pt x="55" y="93"/>
                      <a:pt x="55" y="92"/>
                    </a:cubicBezTo>
                    <a:cubicBezTo>
                      <a:pt x="55" y="64"/>
                      <a:pt x="38" y="42"/>
                      <a:pt x="18" y="42"/>
                    </a:cubicBezTo>
                    <a:close/>
                    <a:moveTo>
                      <a:pt x="37" y="18"/>
                    </a:moveTo>
                    <a:cubicBezTo>
                      <a:pt x="37" y="8"/>
                      <a:pt x="29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7"/>
                      <a:pt x="18" y="37"/>
                    </a:cubicBezTo>
                    <a:cubicBezTo>
                      <a:pt x="29" y="37"/>
                      <a:pt x="37" y="28"/>
                      <a:pt x="3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5585179" y="2712499"/>
            <a:ext cx="1256973" cy="1256973"/>
            <a:chOff x="5961099" y="2570259"/>
            <a:chExt cx="1256973" cy="1256973"/>
          </a:xfrm>
        </p:grpSpPr>
        <p:sp>
          <p:nvSpPr>
            <p:cNvPr id="18" name="FLYING IMPRESSION FID FEIZHAO    qq:1964271550"/>
            <p:cNvSpPr/>
            <p:nvPr/>
          </p:nvSpPr>
          <p:spPr>
            <a:xfrm rot="13500000" flipH="1">
              <a:off x="5961099" y="2570259"/>
              <a:ext cx="1256973" cy="1256973"/>
            </a:xfrm>
            <a:prstGeom prst="roundRect">
              <a:avLst/>
            </a:prstGeom>
            <a:solidFill>
              <a:srgbClr val="EB5F5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 flipH="1">
              <a:off x="6284284" y="2790242"/>
              <a:ext cx="609655" cy="666514"/>
              <a:chOff x="930276" y="5935664"/>
              <a:chExt cx="306388" cy="334963"/>
            </a:xfrm>
            <a:solidFill>
              <a:schemeClr val="bg1"/>
            </a:solidFill>
          </p:grpSpPr>
          <p:sp>
            <p:nvSpPr>
              <p:cNvPr id="28" name="FLYING IMPRESSION FID FEIZHAO    qq:1964271550"/>
              <p:cNvSpPr/>
              <p:nvPr/>
            </p:nvSpPr>
            <p:spPr bwMode="auto">
              <a:xfrm>
                <a:off x="930276" y="5935664"/>
                <a:ext cx="306388" cy="236538"/>
              </a:xfrm>
              <a:custGeom>
                <a:avLst/>
                <a:gdLst>
                  <a:gd name="T0" fmla="*/ 179 w 193"/>
                  <a:gd name="T1" fmla="*/ 54 h 149"/>
                  <a:gd name="T2" fmla="*/ 193 w 193"/>
                  <a:gd name="T3" fmla="*/ 0 h 149"/>
                  <a:gd name="T4" fmla="*/ 138 w 193"/>
                  <a:gd name="T5" fmla="*/ 13 h 149"/>
                  <a:gd name="T6" fmla="*/ 152 w 193"/>
                  <a:gd name="T7" fmla="*/ 27 h 149"/>
                  <a:gd name="T8" fmla="*/ 99 w 193"/>
                  <a:gd name="T9" fmla="*/ 79 h 149"/>
                  <a:gd name="T10" fmla="*/ 77 w 193"/>
                  <a:gd name="T11" fmla="*/ 57 h 149"/>
                  <a:gd name="T12" fmla="*/ 0 w 193"/>
                  <a:gd name="T13" fmla="*/ 134 h 149"/>
                  <a:gd name="T14" fmla="*/ 15 w 193"/>
                  <a:gd name="T15" fmla="*/ 149 h 149"/>
                  <a:gd name="T16" fmla="*/ 15 w 193"/>
                  <a:gd name="T17" fmla="*/ 149 h 149"/>
                  <a:gd name="T18" fmla="*/ 77 w 193"/>
                  <a:gd name="T19" fmla="*/ 87 h 149"/>
                  <a:gd name="T20" fmla="*/ 99 w 193"/>
                  <a:gd name="T21" fmla="*/ 108 h 149"/>
                  <a:gd name="T22" fmla="*/ 167 w 193"/>
                  <a:gd name="T23" fmla="*/ 41 h 149"/>
                  <a:gd name="T24" fmla="*/ 179 w 193"/>
                  <a:gd name="T25" fmla="*/ 5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49">
                    <a:moveTo>
                      <a:pt x="179" y="54"/>
                    </a:moveTo>
                    <a:lnTo>
                      <a:pt x="193" y="0"/>
                    </a:lnTo>
                    <a:lnTo>
                      <a:pt x="138" y="13"/>
                    </a:lnTo>
                    <a:lnTo>
                      <a:pt x="152" y="27"/>
                    </a:lnTo>
                    <a:lnTo>
                      <a:pt x="99" y="79"/>
                    </a:lnTo>
                    <a:lnTo>
                      <a:pt x="77" y="57"/>
                    </a:lnTo>
                    <a:lnTo>
                      <a:pt x="0" y="134"/>
                    </a:lnTo>
                    <a:lnTo>
                      <a:pt x="15" y="149"/>
                    </a:lnTo>
                    <a:lnTo>
                      <a:pt x="15" y="149"/>
                    </a:lnTo>
                    <a:lnTo>
                      <a:pt x="77" y="87"/>
                    </a:lnTo>
                    <a:lnTo>
                      <a:pt x="99" y="108"/>
                    </a:lnTo>
                    <a:lnTo>
                      <a:pt x="167" y="41"/>
                    </a:lnTo>
                    <a:lnTo>
                      <a:pt x="179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9" name="FLYING IMPRESSION FID FEIZHAO    qq:1964271550"/>
              <p:cNvSpPr>
                <a:spLocks noChangeArrowheads="1"/>
              </p:cNvSpPr>
              <p:nvPr/>
            </p:nvSpPr>
            <p:spPr bwMode="auto">
              <a:xfrm>
                <a:off x="957264" y="6189664"/>
                <a:ext cx="44450" cy="809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0" name="FLYING IMPRESSION FID FEIZHAO    qq:1964271550"/>
              <p:cNvSpPr>
                <a:spLocks noChangeArrowheads="1"/>
              </p:cNvSpPr>
              <p:nvPr/>
            </p:nvSpPr>
            <p:spPr bwMode="auto">
              <a:xfrm>
                <a:off x="1030289" y="6149976"/>
                <a:ext cx="44450" cy="1206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1" name="FLYING IMPRESSION FID FEIZHAO    qq:1964271550"/>
              <p:cNvSpPr>
                <a:spLocks noChangeArrowheads="1"/>
              </p:cNvSpPr>
              <p:nvPr/>
            </p:nvSpPr>
            <p:spPr bwMode="auto">
              <a:xfrm>
                <a:off x="1104901" y="6110289"/>
                <a:ext cx="44450" cy="160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3" name="FLYING IMPRESSION FID FEIZHAO    qq:1964271550"/>
              <p:cNvSpPr>
                <a:spLocks noChangeArrowheads="1"/>
              </p:cNvSpPr>
              <p:nvPr/>
            </p:nvSpPr>
            <p:spPr bwMode="auto">
              <a:xfrm>
                <a:off x="1177926" y="6070601"/>
                <a:ext cx="44450" cy="2000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3623523" y="2712498"/>
            <a:ext cx="1256973" cy="1256973"/>
            <a:chOff x="3999443" y="2570258"/>
            <a:chExt cx="1256973" cy="1256973"/>
          </a:xfrm>
        </p:grpSpPr>
        <p:sp>
          <p:nvSpPr>
            <p:cNvPr id="15" name="FLYING IMPRESSION FID FEIZHAO    qq:1964271550"/>
            <p:cNvSpPr/>
            <p:nvPr/>
          </p:nvSpPr>
          <p:spPr>
            <a:xfrm rot="13500000" flipH="1">
              <a:off x="3999443" y="2570258"/>
              <a:ext cx="1256973" cy="1256973"/>
            </a:xfrm>
            <a:prstGeom prst="roundRect">
              <a:avLst/>
            </a:prstGeom>
            <a:solidFill>
              <a:srgbClr val="36455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1" name="FLYING IMPRESSION FID FEIZHAO    qq:1964271550"/>
            <p:cNvSpPr>
              <a:spLocks noEditPoints="1"/>
            </p:cNvSpPr>
            <p:nvPr/>
          </p:nvSpPr>
          <p:spPr bwMode="auto">
            <a:xfrm flipH="1">
              <a:off x="4327386" y="2768240"/>
              <a:ext cx="772426" cy="738548"/>
            </a:xfrm>
            <a:custGeom>
              <a:avLst/>
              <a:gdLst>
                <a:gd name="T0" fmla="*/ 313 w 313"/>
                <a:gd name="T1" fmla="*/ 8 h 297"/>
                <a:gd name="T2" fmla="*/ 206 w 313"/>
                <a:gd name="T3" fmla="*/ 13 h 297"/>
                <a:gd name="T4" fmla="*/ 61 w 313"/>
                <a:gd name="T5" fmla="*/ 45 h 297"/>
                <a:gd name="T6" fmla="*/ 61 w 313"/>
                <a:gd name="T7" fmla="*/ 225 h 297"/>
                <a:gd name="T8" fmla="*/ 25 w 313"/>
                <a:gd name="T9" fmla="*/ 278 h 297"/>
                <a:gd name="T10" fmla="*/ 38 w 313"/>
                <a:gd name="T11" fmla="*/ 297 h 297"/>
                <a:gd name="T12" fmla="*/ 91 w 313"/>
                <a:gd name="T13" fmla="*/ 254 h 297"/>
                <a:gd name="T14" fmla="*/ 169 w 313"/>
                <a:gd name="T15" fmla="*/ 285 h 297"/>
                <a:gd name="T16" fmla="*/ 310 w 313"/>
                <a:gd name="T17" fmla="*/ 162 h 297"/>
                <a:gd name="T18" fmla="*/ 313 w 313"/>
                <a:gd name="T19" fmla="*/ 8 h 297"/>
                <a:gd name="T20" fmla="*/ 267 w 313"/>
                <a:gd name="T21" fmla="*/ 63 h 297"/>
                <a:gd name="T22" fmla="*/ 192 w 313"/>
                <a:gd name="T23" fmla="*/ 136 h 297"/>
                <a:gd name="T24" fmla="*/ 101 w 313"/>
                <a:gd name="T25" fmla="*/ 222 h 297"/>
                <a:gd name="T26" fmla="*/ 98 w 313"/>
                <a:gd name="T27" fmla="*/ 223 h 297"/>
                <a:gd name="T28" fmla="*/ 95 w 313"/>
                <a:gd name="T29" fmla="*/ 222 h 297"/>
                <a:gd name="T30" fmla="*/ 95 w 313"/>
                <a:gd name="T31" fmla="*/ 217 h 297"/>
                <a:gd name="T32" fmla="*/ 172 w 313"/>
                <a:gd name="T33" fmla="*/ 116 h 297"/>
                <a:gd name="T34" fmla="*/ 263 w 313"/>
                <a:gd name="T35" fmla="*/ 56 h 297"/>
                <a:gd name="T36" fmla="*/ 268 w 313"/>
                <a:gd name="T37" fmla="*/ 58 h 297"/>
                <a:gd name="T38" fmla="*/ 267 w 313"/>
                <a:gd name="T39" fmla="*/ 6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3" h="297">
                  <a:moveTo>
                    <a:pt x="313" y="8"/>
                  </a:moveTo>
                  <a:cubicBezTo>
                    <a:pt x="313" y="8"/>
                    <a:pt x="295" y="27"/>
                    <a:pt x="206" y="13"/>
                  </a:cubicBezTo>
                  <a:cubicBezTo>
                    <a:pt x="124" y="0"/>
                    <a:pt x="91" y="15"/>
                    <a:pt x="61" y="45"/>
                  </a:cubicBezTo>
                  <a:cubicBezTo>
                    <a:pt x="32" y="74"/>
                    <a:pt x="0" y="164"/>
                    <a:pt x="61" y="225"/>
                  </a:cubicBezTo>
                  <a:cubicBezTo>
                    <a:pt x="71" y="235"/>
                    <a:pt x="25" y="278"/>
                    <a:pt x="25" y="278"/>
                  </a:cubicBezTo>
                  <a:cubicBezTo>
                    <a:pt x="38" y="297"/>
                    <a:pt x="38" y="297"/>
                    <a:pt x="38" y="297"/>
                  </a:cubicBezTo>
                  <a:cubicBezTo>
                    <a:pt x="91" y="254"/>
                    <a:pt x="91" y="254"/>
                    <a:pt x="91" y="254"/>
                  </a:cubicBezTo>
                  <a:cubicBezTo>
                    <a:pt x="91" y="254"/>
                    <a:pt x="123" y="285"/>
                    <a:pt x="169" y="285"/>
                  </a:cubicBezTo>
                  <a:cubicBezTo>
                    <a:pt x="233" y="285"/>
                    <a:pt x="306" y="258"/>
                    <a:pt x="310" y="162"/>
                  </a:cubicBezTo>
                  <a:cubicBezTo>
                    <a:pt x="313" y="101"/>
                    <a:pt x="297" y="58"/>
                    <a:pt x="313" y="8"/>
                  </a:cubicBezTo>
                  <a:close/>
                  <a:moveTo>
                    <a:pt x="267" y="63"/>
                  </a:moveTo>
                  <a:cubicBezTo>
                    <a:pt x="267" y="63"/>
                    <a:pt x="239" y="89"/>
                    <a:pt x="192" y="136"/>
                  </a:cubicBezTo>
                  <a:cubicBezTo>
                    <a:pt x="150" y="178"/>
                    <a:pt x="101" y="222"/>
                    <a:pt x="101" y="222"/>
                  </a:cubicBezTo>
                  <a:cubicBezTo>
                    <a:pt x="100" y="223"/>
                    <a:pt x="99" y="223"/>
                    <a:pt x="98" y="223"/>
                  </a:cubicBezTo>
                  <a:cubicBezTo>
                    <a:pt x="97" y="223"/>
                    <a:pt x="96" y="223"/>
                    <a:pt x="95" y="222"/>
                  </a:cubicBezTo>
                  <a:cubicBezTo>
                    <a:pt x="94" y="221"/>
                    <a:pt x="94" y="219"/>
                    <a:pt x="95" y="217"/>
                  </a:cubicBezTo>
                  <a:cubicBezTo>
                    <a:pt x="95" y="217"/>
                    <a:pt x="138" y="148"/>
                    <a:pt x="172" y="116"/>
                  </a:cubicBezTo>
                  <a:cubicBezTo>
                    <a:pt x="209" y="83"/>
                    <a:pt x="263" y="57"/>
                    <a:pt x="263" y="56"/>
                  </a:cubicBezTo>
                  <a:cubicBezTo>
                    <a:pt x="265" y="56"/>
                    <a:pt x="267" y="56"/>
                    <a:pt x="268" y="58"/>
                  </a:cubicBezTo>
                  <a:cubicBezTo>
                    <a:pt x="269" y="59"/>
                    <a:pt x="269" y="62"/>
                    <a:pt x="267" y="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" name="FLYING IMPRESSION FID FEIZHAO    qq:1964271550"/>
          <p:cNvGrpSpPr/>
          <p:nvPr/>
        </p:nvGrpSpPr>
        <p:grpSpPr>
          <a:xfrm>
            <a:off x="4598006" y="3684067"/>
            <a:ext cx="1256973" cy="1256973"/>
            <a:chOff x="4973926" y="3541827"/>
            <a:chExt cx="1256973" cy="1256973"/>
          </a:xfrm>
        </p:grpSpPr>
        <p:sp>
          <p:nvSpPr>
            <p:cNvPr id="16" name="FLYING IMPRESSION FID FEIZHAO    qq:1964271550"/>
            <p:cNvSpPr/>
            <p:nvPr/>
          </p:nvSpPr>
          <p:spPr>
            <a:xfrm rot="13500000" flipH="1">
              <a:off x="4973926" y="3541827"/>
              <a:ext cx="1256973" cy="1256973"/>
            </a:xfrm>
            <a:prstGeom prst="roundRect">
              <a:avLst/>
            </a:prstGeom>
            <a:solidFill>
              <a:srgbClr val="33C3AB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 flipH="1">
              <a:off x="5366842" y="3746928"/>
              <a:ext cx="622861" cy="743186"/>
              <a:chOff x="277814" y="5935664"/>
              <a:chExt cx="279400" cy="333375"/>
            </a:xfrm>
            <a:solidFill>
              <a:schemeClr val="bg1"/>
            </a:solidFill>
          </p:grpSpPr>
          <p:sp>
            <p:nvSpPr>
              <p:cNvPr id="43" name="FLYING IMPRESSION FID FEIZHAO    qq:1964271550"/>
              <p:cNvSpPr>
                <a:spLocks noEditPoints="1"/>
              </p:cNvSpPr>
              <p:nvPr/>
            </p:nvSpPr>
            <p:spPr bwMode="auto">
              <a:xfrm>
                <a:off x="277814" y="5935664"/>
                <a:ext cx="279400" cy="333375"/>
              </a:xfrm>
              <a:custGeom>
                <a:avLst/>
                <a:gdLst>
                  <a:gd name="T0" fmla="*/ 241 w 241"/>
                  <a:gd name="T1" fmla="*/ 30 h 288"/>
                  <a:gd name="T2" fmla="*/ 129 w 241"/>
                  <a:gd name="T3" fmla="*/ 30 h 288"/>
                  <a:gd name="T4" fmla="*/ 129 w 241"/>
                  <a:gd name="T5" fmla="*/ 10 h 288"/>
                  <a:gd name="T6" fmla="*/ 119 w 241"/>
                  <a:gd name="T7" fmla="*/ 0 h 288"/>
                  <a:gd name="T8" fmla="*/ 109 w 241"/>
                  <a:gd name="T9" fmla="*/ 10 h 288"/>
                  <a:gd name="T10" fmla="*/ 109 w 241"/>
                  <a:gd name="T11" fmla="*/ 30 h 288"/>
                  <a:gd name="T12" fmla="*/ 0 w 241"/>
                  <a:gd name="T13" fmla="*/ 30 h 288"/>
                  <a:gd name="T14" fmla="*/ 0 w 241"/>
                  <a:gd name="T15" fmla="*/ 196 h 288"/>
                  <a:gd name="T16" fmla="*/ 75 w 241"/>
                  <a:gd name="T17" fmla="*/ 196 h 288"/>
                  <a:gd name="T18" fmla="*/ 45 w 241"/>
                  <a:gd name="T19" fmla="*/ 272 h 288"/>
                  <a:gd name="T20" fmla="*/ 52 w 241"/>
                  <a:gd name="T21" fmla="*/ 288 h 288"/>
                  <a:gd name="T22" fmla="*/ 56 w 241"/>
                  <a:gd name="T23" fmla="*/ 288 h 288"/>
                  <a:gd name="T24" fmla="*/ 67 w 241"/>
                  <a:gd name="T25" fmla="*/ 281 h 288"/>
                  <a:gd name="T26" fmla="*/ 100 w 241"/>
                  <a:gd name="T27" fmla="*/ 196 h 288"/>
                  <a:gd name="T28" fmla="*/ 138 w 241"/>
                  <a:gd name="T29" fmla="*/ 196 h 288"/>
                  <a:gd name="T30" fmla="*/ 171 w 241"/>
                  <a:gd name="T31" fmla="*/ 281 h 288"/>
                  <a:gd name="T32" fmla="*/ 182 w 241"/>
                  <a:gd name="T33" fmla="*/ 288 h 288"/>
                  <a:gd name="T34" fmla="*/ 186 w 241"/>
                  <a:gd name="T35" fmla="*/ 288 h 288"/>
                  <a:gd name="T36" fmla="*/ 193 w 241"/>
                  <a:gd name="T37" fmla="*/ 272 h 288"/>
                  <a:gd name="T38" fmla="*/ 164 w 241"/>
                  <a:gd name="T39" fmla="*/ 196 h 288"/>
                  <a:gd name="T40" fmla="*/ 241 w 241"/>
                  <a:gd name="T41" fmla="*/ 196 h 288"/>
                  <a:gd name="T42" fmla="*/ 241 w 241"/>
                  <a:gd name="T43" fmla="*/ 30 h 288"/>
                  <a:gd name="T44" fmla="*/ 218 w 241"/>
                  <a:gd name="T45" fmla="*/ 172 h 288"/>
                  <a:gd name="T46" fmla="*/ 23 w 241"/>
                  <a:gd name="T47" fmla="*/ 172 h 288"/>
                  <a:gd name="T48" fmla="*/ 23 w 241"/>
                  <a:gd name="T49" fmla="*/ 53 h 288"/>
                  <a:gd name="T50" fmla="*/ 218 w 241"/>
                  <a:gd name="T51" fmla="*/ 53 h 288"/>
                  <a:gd name="T52" fmla="*/ 218 w 241"/>
                  <a:gd name="T53" fmla="*/ 17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1" h="288">
                    <a:moveTo>
                      <a:pt x="241" y="30"/>
                    </a:moveTo>
                    <a:cubicBezTo>
                      <a:pt x="129" y="30"/>
                      <a:pt x="129" y="30"/>
                      <a:pt x="129" y="3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29" y="5"/>
                      <a:pt x="125" y="0"/>
                      <a:pt x="119" y="0"/>
                    </a:cubicBezTo>
                    <a:cubicBezTo>
                      <a:pt x="114" y="0"/>
                      <a:pt x="109" y="5"/>
                      <a:pt x="109" y="10"/>
                    </a:cubicBezTo>
                    <a:cubicBezTo>
                      <a:pt x="109" y="30"/>
                      <a:pt x="109" y="30"/>
                      <a:pt x="109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75" y="196"/>
                      <a:pt x="75" y="196"/>
                      <a:pt x="75" y="196"/>
                    </a:cubicBezTo>
                    <a:cubicBezTo>
                      <a:pt x="45" y="272"/>
                      <a:pt x="45" y="272"/>
                      <a:pt x="45" y="272"/>
                    </a:cubicBezTo>
                    <a:cubicBezTo>
                      <a:pt x="43" y="278"/>
                      <a:pt x="46" y="285"/>
                      <a:pt x="52" y="288"/>
                    </a:cubicBezTo>
                    <a:cubicBezTo>
                      <a:pt x="53" y="288"/>
                      <a:pt x="55" y="288"/>
                      <a:pt x="56" y="288"/>
                    </a:cubicBezTo>
                    <a:cubicBezTo>
                      <a:pt x="61" y="288"/>
                      <a:pt x="65" y="286"/>
                      <a:pt x="67" y="281"/>
                    </a:cubicBezTo>
                    <a:cubicBezTo>
                      <a:pt x="100" y="196"/>
                      <a:pt x="100" y="196"/>
                      <a:pt x="100" y="196"/>
                    </a:cubicBezTo>
                    <a:cubicBezTo>
                      <a:pt x="138" y="196"/>
                      <a:pt x="138" y="196"/>
                      <a:pt x="138" y="196"/>
                    </a:cubicBezTo>
                    <a:cubicBezTo>
                      <a:pt x="171" y="281"/>
                      <a:pt x="171" y="281"/>
                      <a:pt x="171" y="281"/>
                    </a:cubicBezTo>
                    <a:cubicBezTo>
                      <a:pt x="173" y="286"/>
                      <a:pt x="177" y="288"/>
                      <a:pt x="182" y="288"/>
                    </a:cubicBezTo>
                    <a:cubicBezTo>
                      <a:pt x="184" y="288"/>
                      <a:pt x="185" y="288"/>
                      <a:pt x="186" y="288"/>
                    </a:cubicBezTo>
                    <a:cubicBezTo>
                      <a:pt x="193" y="285"/>
                      <a:pt x="196" y="278"/>
                      <a:pt x="193" y="272"/>
                    </a:cubicBezTo>
                    <a:cubicBezTo>
                      <a:pt x="164" y="196"/>
                      <a:pt x="164" y="196"/>
                      <a:pt x="164" y="196"/>
                    </a:cubicBezTo>
                    <a:cubicBezTo>
                      <a:pt x="241" y="196"/>
                      <a:pt x="241" y="196"/>
                      <a:pt x="241" y="196"/>
                    </a:cubicBezTo>
                    <a:lnTo>
                      <a:pt x="241" y="30"/>
                    </a:lnTo>
                    <a:close/>
                    <a:moveTo>
                      <a:pt x="218" y="172"/>
                    </a:moveTo>
                    <a:cubicBezTo>
                      <a:pt x="23" y="172"/>
                      <a:pt x="23" y="172"/>
                      <a:pt x="23" y="172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18" y="53"/>
                      <a:pt x="218" y="53"/>
                      <a:pt x="218" y="53"/>
                    </a:cubicBezTo>
                    <a:lnTo>
                      <a:pt x="218" y="1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4" name="FLYING IMPRESSION FID FEIZHAO    qq:1964271550"/>
              <p:cNvSpPr/>
              <p:nvPr/>
            </p:nvSpPr>
            <p:spPr bwMode="auto">
              <a:xfrm>
                <a:off x="323851" y="6018214"/>
                <a:ext cx="184150" cy="96838"/>
              </a:xfrm>
              <a:custGeom>
                <a:avLst/>
                <a:gdLst>
                  <a:gd name="T0" fmla="*/ 6 w 116"/>
                  <a:gd name="T1" fmla="*/ 61 h 61"/>
                  <a:gd name="T2" fmla="*/ 46 w 116"/>
                  <a:gd name="T3" fmla="*/ 34 h 61"/>
                  <a:gd name="T4" fmla="*/ 55 w 116"/>
                  <a:gd name="T5" fmla="*/ 48 h 61"/>
                  <a:gd name="T6" fmla="*/ 98 w 116"/>
                  <a:gd name="T7" fmla="*/ 20 h 61"/>
                  <a:gd name="T8" fmla="*/ 104 w 116"/>
                  <a:gd name="T9" fmla="*/ 28 h 61"/>
                  <a:gd name="T10" fmla="*/ 116 w 116"/>
                  <a:gd name="T11" fmla="*/ 0 h 61"/>
                  <a:gd name="T12" fmla="*/ 85 w 116"/>
                  <a:gd name="T13" fmla="*/ 2 h 61"/>
                  <a:gd name="T14" fmla="*/ 92 w 116"/>
                  <a:gd name="T15" fmla="*/ 10 h 61"/>
                  <a:gd name="T16" fmla="*/ 58 w 116"/>
                  <a:gd name="T17" fmla="*/ 33 h 61"/>
                  <a:gd name="T18" fmla="*/ 49 w 116"/>
                  <a:gd name="T19" fmla="*/ 18 h 61"/>
                  <a:gd name="T20" fmla="*/ 0 w 116"/>
                  <a:gd name="T21" fmla="*/ 51 h 61"/>
                  <a:gd name="T22" fmla="*/ 6 w 116"/>
                  <a:gd name="T23" fmla="*/ 61 h 61"/>
                  <a:gd name="T24" fmla="*/ 6 w 116"/>
                  <a:gd name="T25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6" h="61">
                    <a:moveTo>
                      <a:pt x="6" y="61"/>
                    </a:moveTo>
                    <a:lnTo>
                      <a:pt x="46" y="34"/>
                    </a:lnTo>
                    <a:lnTo>
                      <a:pt x="55" y="48"/>
                    </a:lnTo>
                    <a:lnTo>
                      <a:pt x="98" y="20"/>
                    </a:lnTo>
                    <a:lnTo>
                      <a:pt x="104" y="28"/>
                    </a:lnTo>
                    <a:lnTo>
                      <a:pt x="116" y="0"/>
                    </a:lnTo>
                    <a:lnTo>
                      <a:pt x="85" y="2"/>
                    </a:lnTo>
                    <a:lnTo>
                      <a:pt x="92" y="10"/>
                    </a:lnTo>
                    <a:lnTo>
                      <a:pt x="58" y="33"/>
                    </a:lnTo>
                    <a:lnTo>
                      <a:pt x="49" y="18"/>
                    </a:lnTo>
                    <a:lnTo>
                      <a:pt x="0" y="51"/>
                    </a:lnTo>
                    <a:lnTo>
                      <a:pt x="6" y="61"/>
                    </a:lnTo>
                    <a:lnTo>
                      <a:pt x="6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sp>
        <p:nvSpPr>
          <p:cNvPr id="45" name="FLYING IMPRESSION FID FEIZHAO    qq:1964271550"/>
          <p:cNvSpPr txBox="1"/>
          <p:nvPr/>
        </p:nvSpPr>
        <p:spPr>
          <a:xfrm>
            <a:off x="8098155" y="4704080"/>
            <a:ext cx="315658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CB030"/>
                </a:solidFill>
                <a:latin typeface="华文新魏" panose="02010800040101010101" charset="-122"/>
                <a:ea typeface="华文新魏" panose="02010800040101010101" charset="-122"/>
              </a:rPr>
              <a:t>背景音乐的设置</a:t>
            </a:r>
            <a:endParaRPr lang="zh-CN" altLang="en-US" sz="2800" dirty="0">
              <a:solidFill>
                <a:srgbClr val="FCB030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47" name="FLYING IMPRESSION FID FEIZHAO    qq:1964271550"/>
          <p:cNvSpPr txBox="1"/>
          <p:nvPr/>
        </p:nvSpPr>
        <p:spPr>
          <a:xfrm>
            <a:off x="5100320" y="1777574"/>
            <a:ext cx="248094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EB5F56"/>
                </a:solidFill>
                <a:latin typeface="华文新魏" panose="02010800040101010101" charset="-122"/>
                <a:ea typeface="华文新魏" panose="02010800040101010101" charset="-122"/>
              </a:rPr>
              <a:t>重复执行模块</a:t>
            </a:r>
            <a:endParaRPr lang="zh-CN" altLang="en-US" sz="2800" dirty="0">
              <a:solidFill>
                <a:srgbClr val="EB5F56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49" name="FLYING IMPRESSION FID FEIZHAO    qq:1964271550"/>
          <p:cNvSpPr txBox="1"/>
          <p:nvPr/>
        </p:nvSpPr>
        <p:spPr>
          <a:xfrm>
            <a:off x="1764665" y="4704080"/>
            <a:ext cx="307086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33C3AB"/>
                </a:solidFill>
                <a:latin typeface="华文新魏" panose="02010800040101010101" charset="-122"/>
                <a:ea typeface="华文新魏" panose="02010800040101010101" charset="-122"/>
              </a:rPr>
              <a:t>角色造型的转换</a:t>
            </a:r>
            <a:endParaRPr lang="zh-CN" altLang="en-US" sz="2800" dirty="0">
              <a:solidFill>
                <a:srgbClr val="33C3AB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1038146" y="1773753"/>
            <a:ext cx="283845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</a:rPr>
              <a:t>设置角色与背景</a:t>
            </a:r>
            <a:endParaRPr lang="zh-CN" altLang="en-US" sz="2800" dirty="0">
              <a:solidFill>
                <a:srgbClr val="364555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53" name="FLYING IMPRESSION FID FEIZHAO    qq:1964271550"/>
          <p:cNvSpPr/>
          <p:nvPr/>
        </p:nvSpPr>
        <p:spPr bwMode="auto">
          <a:xfrm>
            <a:off x="12003248" y="0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FLYING IMPRESSION FID FEIZHAO    qq:1964271550"/>
          <p:cNvSpPr/>
          <p:nvPr/>
        </p:nvSpPr>
        <p:spPr bwMode="auto">
          <a:xfrm>
            <a:off x="12003248" y="1392341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LYING IMPRESSION FID FEIZHAO    qq:1964271550"/>
          <p:cNvSpPr/>
          <p:nvPr/>
        </p:nvSpPr>
        <p:spPr bwMode="auto">
          <a:xfrm>
            <a:off x="12003248" y="2786603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LYING IMPRESSION FID FEIZHAO    qq:1964271550"/>
          <p:cNvSpPr/>
          <p:nvPr/>
        </p:nvSpPr>
        <p:spPr bwMode="auto">
          <a:xfrm>
            <a:off x="12003248" y="4180864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LYING IMPRESSION FID FEIZHAO    qq:1964271550"/>
          <p:cNvSpPr/>
          <p:nvPr/>
        </p:nvSpPr>
        <p:spPr bwMode="auto">
          <a:xfrm>
            <a:off x="12003248" y="5575125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LYING IMPRESSION FID FEIZHAO    qq:1964271550"/>
          <p:cNvSpPr/>
          <p:nvPr/>
        </p:nvSpPr>
        <p:spPr bwMode="auto">
          <a:xfrm flipV="1">
            <a:off x="0" y="5573204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LYING IMPRESSION FID FEIZHAO    qq:1964271550"/>
          <p:cNvSpPr/>
          <p:nvPr/>
        </p:nvSpPr>
        <p:spPr bwMode="auto">
          <a:xfrm flipV="1">
            <a:off x="0" y="4180863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FLYING IMPRESSION FID FEIZHAO    qq:1964271550"/>
          <p:cNvSpPr/>
          <p:nvPr/>
        </p:nvSpPr>
        <p:spPr bwMode="auto">
          <a:xfrm flipV="1">
            <a:off x="0" y="2786601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FLYING IMPRESSION FID FEIZHAO    qq:1964271550"/>
          <p:cNvSpPr/>
          <p:nvPr/>
        </p:nvSpPr>
        <p:spPr bwMode="auto">
          <a:xfrm flipV="1">
            <a:off x="0" y="1392340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LYING IMPRESSION FID FEIZHAO    qq:1964271550"/>
          <p:cNvSpPr/>
          <p:nvPr/>
        </p:nvSpPr>
        <p:spPr bwMode="auto">
          <a:xfrm flipV="1">
            <a:off x="0" y="0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 rot="18900000">
            <a:off x="7525385" y="2724150"/>
            <a:ext cx="1256400" cy="1256400"/>
            <a:chOff x="2161" y="2821"/>
            <a:chExt cx="1498" cy="1498"/>
          </a:xfrm>
        </p:grpSpPr>
        <p:sp>
          <p:nvSpPr>
            <p:cNvPr id="34" name="FLYING IMPRESSION FID FEIZHAO    qq:1964271550"/>
            <p:cNvSpPr/>
            <p:nvPr/>
          </p:nvSpPr>
          <p:spPr>
            <a:xfrm>
              <a:off x="2161" y="2821"/>
              <a:ext cx="1499" cy="1499"/>
            </a:xfrm>
            <a:prstGeom prst="roundRect">
              <a:avLst/>
            </a:prstGeom>
            <a:solidFill>
              <a:srgbClr val="52C2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35" name="FLYING IMPRESSION FID FEIZHAO    qq:1964271550"/>
            <p:cNvGrpSpPr/>
            <p:nvPr/>
          </p:nvGrpSpPr>
          <p:grpSpPr>
            <a:xfrm>
              <a:off x="2539" y="3190"/>
              <a:ext cx="762" cy="761"/>
              <a:chOff x="2581275" y="2582069"/>
              <a:chExt cx="465138" cy="464344"/>
            </a:xfrm>
            <a:solidFill>
              <a:schemeClr val="bg2"/>
            </a:solidFill>
          </p:grpSpPr>
          <p:sp>
            <p:nvSpPr>
              <p:cNvPr id="36" name="FLYING IMPRESSION FID FEIZHAO    qq:1964271550"/>
              <p:cNvSpPr/>
              <p:nvPr/>
            </p:nvSpPr>
            <p:spPr bwMode="auto">
              <a:xfrm>
                <a:off x="2581275" y="2582069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" name="FLYING IMPRESSION FID FEIZHAO    qq:1964271550"/>
              <p:cNvSpPr/>
              <p:nvPr/>
            </p:nvSpPr>
            <p:spPr bwMode="auto">
              <a:xfrm>
                <a:off x="2871788" y="2640013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63" name="FLYING IMPRESSION FID FEIZHAO    qq:1964271550"/>
          <p:cNvSpPr txBox="1"/>
          <p:nvPr/>
        </p:nvSpPr>
        <p:spPr>
          <a:xfrm>
            <a:off x="8611234" y="1794728"/>
            <a:ext cx="245046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2C2DC"/>
                </a:solidFill>
                <a:latin typeface="华文新魏" panose="02010800040101010101" charset="-122"/>
                <a:ea typeface="华文新魏" panose="02010800040101010101" charset="-122"/>
              </a:rPr>
              <a:t>设置旋转模式</a:t>
            </a:r>
            <a:endParaRPr lang="zh-CN" altLang="en-US" sz="2800" dirty="0">
              <a:solidFill>
                <a:srgbClr val="52C2DC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02">
        <p14:ferris dir="l"/>
      </p:transition>
    </mc:Choice>
    <mc:Fallback>
      <p:transition spd="slow" advTm="86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47" grpId="0" bldLvl="0" animBg="1"/>
      <p:bldP spid="49" grpId="0" bldLvl="0" animBg="1"/>
      <p:bldP spid="51" grpId="0" bldLvl="0" animBg="1"/>
      <p:bldP spid="6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LYING IMPRESSION FID FEIZHAO    qq:1964271550"/>
          <p:cNvSpPr txBox="1"/>
          <p:nvPr/>
        </p:nvSpPr>
        <p:spPr>
          <a:xfrm>
            <a:off x="3602990" y="231140"/>
            <a:ext cx="4986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</a:t>
            </a:r>
            <a:r>
              <a:rPr lang="zh-CN" altLang="en-US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跳芭蕾的小女孩</a:t>
            </a:r>
            <a:r>
              <a:rPr lang="en-US" altLang="zh-CN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</a:t>
            </a:r>
            <a:r>
              <a:rPr lang="zh-CN" altLang="en-US" sz="2800" b="1" dirty="0">
                <a:solidFill>
                  <a:srgbClr val="36455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效果展示</a:t>
            </a:r>
            <a:endParaRPr lang="zh-CN" altLang="en-US" sz="2800" b="1" dirty="0">
              <a:solidFill>
                <a:srgbClr val="364555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cxnSp>
        <p:nvCxnSpPr>
          <p:cNvPr id="40" name="FLYING IMPRESSION FID FEIZHAO    qq:1964271550"/>
          <p:cNvCxnSpPr/>
          <p:nvPr/>
        </p:nvCxnSpPr>
        <p:spPr>
          <a:xfrm>
            <a:off x="5987601" y="829991"/>
            <a:ext cx="235688" cy="0"/>
          </a:xfrm>
          <a:prstGeom prst="line">
            <a:avLst/>
          </a:prstGeom>
          <a:ln w="28575" cap="rnd">
            <a:solidFill>
              <a:srgbClr val="EB5F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YING IMPRESSION FID FEIZHAO    qq:1964271550"/>
          <p:cNvSpPr/>
          <p:nvPr/>
        </p:nvSpPr>
        <p:spPr bwMode="auto">
          <a:xfrm>
            <a:off x="12003248" y="0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LYING IMPRESSION FID FEIZHAO    qq:1964271550"/>
          <p:cNvSpPr/>
          <p:nvPr/>
        </p:nvSpPr>
        <p:spPr bwMode="auto">
          <a:xfrm>
            <a:off x="12003248" y="1392341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LYING IMPRESSION FID FEIZHAO    qq:1964271550"/>
          <p:cNvSpPr/>
          <p:nvPr/>
        </p:nvSpPr>
        <p:spPr bwMode="auto">
          <a:xfrm>
            <a:off x="12003248" y="2786603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LYING IMPRESSION FID FEIZHAO    qq:1964271550"/>
          <p:cNvSpPr/>
          <p:nvPr/>
        </p:nvSpPr>
        <p:spPr bwMode="auto">
          <a:xfrm>
            <a:off x="12003248" y="4180864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>
            <a:off x="12003248" y="5575125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0" y="5573204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0" y="4180863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0" y="2786601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0" y="1392340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0" y="0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694940" y="1064260"/>
            <a:ext cx="6918960" cy="4471670"/>
            <a:chOff x="4244" y="1676"/>
            <a:chExt cx="10896" cy="7042"/>
          </a:xfrm>
        </p:grpSpPr>
        <p:grpSp>
          <p:nvGrpSpPr>
            <p:cNvPr id="15" name="FLYING IMPRESSION FID FEIZHAO    qq:1964271550"/>
            <p:cNvGrpSpPr/>
            <p:nvPr/>
          </p:nvGrpSpPr>
          <p:grpSpPr>
            <a:xfrm>
              <a:off x="4244" y="1676"/>
              <a:ext cx="10896" cy="7043"/>
              <a:chOff x="-3733388" y="719528"/>
              <a:chExt cx="8707199" cy="5627914"/>
            </a:xfrm>
          </p:grpSpPr>
          <p:pic>
            <p:nvPicPr>
              <p:cNvPr id="16" name="FLYING IMPRESSION FID FEIZHAO    qq:196427155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733388" y="719528"/>
                <a:ext cx="8707199" cy="5627914"/>
              </a:xfrm>
              <a:prstGeom prst="rect">
                <a:avLst/>
              </a:prstGeom>
            </p:spPr>
          </p:pic>
          <p:pic>
            <p:nvPicPr>
              <p:cNvPr id="17" name="FLYING IMPRESSION FID FEIZHAO    qq:196427155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440337" y="1661538"/>
                <a:ext cx="5973450" cy="3982300"/>
              </a:xfrm>
              <a:custGeom>
                <a:avLst/>
                <a:gdLst>
                  <a:gd name="connsiteX0" fmla="*/ 0 w 6172200"/>
                  <a:gd name="connsiteY0" fmla="*/ 0 h 3981450"/>
                  <a:gd name="connsiteX1" fmla="*/ 6172200 w 6172200"/>
                  <a:gd name="connsiteY1" fmla="*/ 0 h 3981450"/>
                  <a:gd name="connsiteX2" fmla="*/ 6172200 w 6172200"/>
                  <a:gd name="connsiteY2" fmla="*/ 3981450 h 3981450"/>
                  <a:gd name="connsiteX3" fmla="*/ 0 w 6172200"/>
                  <a:gd name="connsiteY3" fmla="*/ 3981450 h 398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2200" h="3981450">
                    <a:moveTo>
                      <a:pt x="0" y="0"/>
                    </a:moveTo>
                    <a:lnTo>
                      <a:pt x="6172200" y="0"/>
                    </a:lnTo>
                    <a:lnTo>
                      <a:pt x="6172200" y="3981450"/>
                    </a:lnTo>
                    <a:lnTo>
                      <a:pt x="0" y="3981450"/>
                    </a:lnTo>
                    <a:close/>
                  </a:path>
                </a:pathLst>
              </a:custGeom>
              <a:ln>
                <a:solidFill>
                  <a:srgbClr val="282828"/>
                </a:solidFill>
              </a:ln>
            </p:spPr>
          </p:pic>
        </p:grpSp>
        <p:pic>
          <p:nvPicPr>
            <p:cNvPr id="18" name="图片 17" descr="跳舞的小女孩修改版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1" y="2840"/>
              <a:ext cx="7502" cy="5015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Tm="666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TIMING" val="|0.9"/>
</p:tagLst>
</file>

<file path=ppt/tags/tag11.xml><?xml version="1.0" encoding="utf-8"?>
<p:tagLst xmlns:p="http://schemas.openxmlformats.org/presentationml/2006/main">
  <p:tag name="TIMING" val="|1.1|2.6|1.3|1.1|1.1"/>
</p:tagLst>
</file>

<file path=ppt/tags/tag12.xml><?xml version="1.0" encoding="utf-8"?>
<p:tagLst xmlns:p="http://schemas.openxmlformats.org/presentationml/2006/main">
  <p:tag name="PA" val="v3.0.1"/>
</p:tagLst>
</file>

<file path=ppt/tags/tag13.xml><?xml version="1.0" encoding="utf-8"?>
<p:tagLst xmlns:p="http://schemas.openxmlformats.org/presentationml/2006/main">
  <p:tag name="ISPRING_ULTRA_SCORM_COURSE_ID" val="0A12819A-E1CC-40D8-8330-AD2067EE5FC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DVjlknoZE7o6C8AAOlbAAAXAAAAdW5pdmVyc2FsL3VuaXZlcnNhbC5wbmftfAtUU1faqB3723YGS52ZjkQeaUtba2nBEJRXSOrQQq0PVES0AqmNGK1ChIAQyMPWKdgaiPgKyCOlqBTQpGglBPKwtSZAQoJajJqQqCE5PAwxOYZw8rwJ2pE6dt373/vPvfdfS9dyheyzv29/70fO3vurNauT5/5xwR9nzZo1d/mH76+bNes/4mbNmp33/BzvyM+1czZ6P54hrkv++yy2PGjU++VZ/LJVy2bNamf8ybnlP7zfX9j94SbirFkvXvT9f0ZC+G7rrFmbqcvfX7a+OMs4RGCcwZO0lKzUrPey3nu94Yd1X7eiW5ynW+uS331t2aoVX72yLnDhvLQFzfNeefXqmx+0fPX+P+4c+yjq89b9P2x4/6Od+1r3fvPXlamBz4cXTDii716NpUDV49WbShWj59kQ+SRjUmaP3rnNFHvZ3b7NEZyeinGbGZwsmsvaBnffK1dS7+2Dz/L9q/uyffO2i7JjsTbxQE1YW/zs6cGmXcebxhvBZIx9LSnRN7KXeCwHLBlx0jwmz9HoacjOZ2/EaG8nX3vG93jFsQowmAYxaZuyXvA93P3C2TxhU9cffH/fOhQQp1jj/gtEu59MW58lMUOu53zw8YkALLIgYRfV40MxMfGVXz3cPlCuGb7Kcv/QaECcDuhyTzE8U+8KrWcIR7kJX3STqdipn+azCZ6jHPJJvlt4ZsqlsI0uRJu/snRlUK8W1qMmDru79DwZIL37CxA7jNCwtXgfBb0lryUCKa5fUjJdP0U4fwrUXVS41IrMBOsvqcpW1TnCpQGrwn0D0x1yAjmiVzJoTp2SKZi6c0Bv1L4Id40ks64/f1RhXMqwnudQjPaOZHgcmBCoMkebAEuqqIioXehSA40gnmrAs1mqYk9eudxRLPQufEGl+2puvar9lX29CvddRRZjO6i/v8E78mpEKF58CTrLvZoj6VV1GnH6pTBK2/iGTUsKDA5i/F8NLsSbcqb2GsW/HDd8mh3/ZeNfvOgqdZoyec/ByKSv/BowrqsYCkXVUx2Zyxy3uDtzQ7BoSxWDn0caPtqk6+JjaGrz2xx+/bLhfXDnLWuOJY94IyBPnK0TNqO5DsueufUkDBMwmj9SaO1ntF3Cdy4WhktViWy4rb9Q1wEt4dCDlPqdS7UE/mdRtt7v47JWxWGjtXiUQiC5gVZmoGvhCwket8njDmQcZnhEHpuHKgWYKgNal4e79BL/sxGZ7dqegSBtNKiHGhbQ3CAlUiixBBG7ySyGRMrR8QBbGBcuSuEZi+sCtCsGdcOWj3Kj0e53OK9xQuJzS8tkjCpgnSvWZ0JypcA5UrI1qqcHIT5J/xJcvJTxDS/X7y+6ZDwSPSwklarDlf2z9Z2ZmkpzO7hnTlWeCrUavUcDV7wKJ/gdb0Zx81SO770kiT6o4fQfNBPIbNx96YdHxy08/D3pK9Xj4E42XKk3Oo+Pu8dpLo7SBBjVNOqXW9mBDCQ6KVxaSELzctV7UFSNsF9HB+JykbXwMAJA7Af7XcgsAw7oUm8L6c3PzI1HmzKYjGi2yL+tTE6mQ6VRIoOiNFxhS/EKF6IG2KTKGFuwdym/Jh1UKelXLrIFMhI0cAZSCAdL1yTIV7U2IhkJNAKAEOMAHdDejXydgZDvu14p8JkTVPptIl78Of35qvS1Fbd30kNhfy3LU2WwPn+16acAeBn9L7wh8iaNYv9xrgRXOZ7vQGwfNouNr9lU6A0TpWPE7hQvVWf8vtIdrYaBhsuIxE/Yit1RW4MWhH4ywWrc4Wzw56GZCptUV+m5lRKC8zIsL8YQgEkuqQ7ibTBIjmsrFWQDkkBn8sioZn4Cow0x5xp0dmGOfqDGpDL/sc95HOPgkeMtFcsi87UZSzVy24BXKQqcwYF3nztoupSBDgkVx671smnhdyTiwwNDgYNrlzAoKuRW+kmea1Kx2Bc7YBP6ZCVyu4yjWZCYNOerMxmsZTvoobi3eq8v9mcmauA2FVUNTfL6yVqj42KLIscRk3KltZEY4ujoCB0O+AvxxjuhW9iK944jIhnxc3oyGlTDaVUqR/YvN6n0HhfAlRBlxglLzGYQl4OxqTGWPeFwxhJRwvBZKFZTfjQRP+cns+A4FrTK9DoFzX0a/9cgbSgU0qfi5ZJNdAmdz5LUYF8I5pmmMHO38VZZY6J7KR1aCW+Xw7qAG2gYt1DZChXUqROSwkkTvHcUhfENPhsGjBp3hdxvju7oelhKfi3pFZlKh9Yp824Un0zfujHI9hXK0LnLkQesxcXv33r6hvBsmBIvi9HzKlSacmJQnCQsDlAN7zz0OZLzcxDjqNTiqJcoVDCMJCBuGM2bCE8EMuH4ndTTRoB6daBGonXX1pE+ACandRPr1cMysYDPkkpeihHZERar3CgxilUXi9U9tr6puHQtDSIeGm+T8HonHXGW6yqtpw7Du9uB/7BBUswmZfFWNXjIGF8c5Q+pBmouv8JkpH+Q/X7Nc+WkqZ5vFjNe0Q1+okOI91c98xo3GB7GQCQx8oZWJeJDQpXAHp0LcbfOohY7bLeDyuV+GTzFlD1bLQuLRjqzX5IV6rQ3g7j9OfkOdTi3txBaYtJuGwni+CXo8zoMiiJqfO6CuNAmwxSyDqhqL1JPCk+HxIFAAk0u2evlZqBm3GCq4Nc7DOMNKr0xL3MXvAi1WngKtGGp/Q6oJJ1BPPzZiBo9WYxRIBgsSYioWaerBGIaCGibmSzG0UFf5un0S9k6IptanFS2SbyPHkyKVzLgf6ogoWSFsJfFheD3h6oWzf65M9fvbzqqrkuNgRMyWBIWIRD2oVg3PKmLZdnVE9KvG8OwtYgFGywkAnZZrJvS5/cl7h/eAOqlic7J2RoQxMTHBMG59gDQdCNgsWRvCVNy4zhGawQaHAygVgpI+hywaInEiJYf/v6OjeZu6Ldt1MBDseFw7WxSqRNS2G5ONchBaSGuJ8gg6R+otknW8G0uLqWudr1WmXcVJ9HAIjFa1GTnqlwMxleg7HY39Az0Hj7/6cgd8pMTrnyAVOaX6V+rpfkyeDeyoOHVROVFg81XGNya8Kv35e4Ll5AF00l8vmJgOrFnoBIXTid48+9N4Bc5R1nu0Zenn77xnwb/T064kB8huH9lMIzDz7fe3MnJXL5O/kXdC7GBrUjd0gcT1mHtV5hs6tRFOPp49OujnL4bB5HfxsXHla32Pv2kRTR1QFQctePDK5ulsLX1wcHT2L8/8nphGj5ZMr3kO28szxy8cRkxTceK5evSC/cUPER96Je0pyD/f4CMRpZYB9M5DTQ31GbjAwlKjZVdlCkA602oMNJqHaTnGWLHAx4BnwQj9t2+moLJrDwAvKO4cZ1Ebz3XhBt51vvs2BXIJkMqjiTeeaOHqNSnP1pdLiI6EVZVHxFzcn5W8e3Lm+PKZ0Klz93PHGZnD6P01C7RzAfc4Bcj+jMXhAKZpmbHmX8a36J6Grg9Rkq74bw0H0suaONymFgqZOetVyByVah8jReNZyaaaAbtHLGtpDKvtiMUyDE1L5nJDiF+1ovABmtQU9uCWAIRc6Zt5jKDzwf4nuE4tUnyAWj9TI4+e5Y+jTO1NBQ/Qm6VV1ZO15obPwKwS/4g5qUlSL4b+z2gduPS3wOq7jb2wOJYvxFPxd683DQFIqkIFpsIpD7ScJyndd5i+Zmx2KSu8d8DWv17MOgX61NmmIGzLelCDLcVmIopQM8UD2fBMzp1a4NO92ROGP8p5AEKFLiSREp+MhNx2Xd/eeIiiK7x6y1gy5MUMxGOa5Y3j90dCYjzBue9JwvcaaGf1G0eJNJzuMHxhU9iBbd+aNvvLJSXOvR7C3EE7alPJlu56vdIUK2vqP+tVrjBs8oBFs19+V2N2+sIX1pixTmqyscmec2VORLe/zjW/qbbb3TtxD1OejOLan9Xd/tkj9e56I9hsqmJiqOhT3DHdCzFOtbS3PB2+c/EY0AdwJZyHjGdmQTz03rcNua+O7F9xCX5ITPIeL1lhn8sH5thwYe6Hq186AT7vxtIAk8I9ROyfN0rwfzSdEzEKJ0fL2GncAX1MxVxf7hkggewNZC8SHgpNSWh0GqRRmC6BklHAefrfe9B7CLB+BjkVXJBb61UQlKUaoiuPcI3oytqeCjlOH8GYSlsRIE8e5bsAnPevaDSQ013kAoU0XrfG1xLTP3Zdym3v5zP1mpKP2huBFFtM8E+G1nJcqgBdoSiLQ7UGWHO/E25mKwb1VjQfVBVEflHbzPZZfwwBstMXy9XMiQLlICu0kJtUHauulkaAsVAQeJCVX5mCEGY0oeTJ5om8wBJELZtLZpJXq2zI45VGhTvipWpKR0zme4b8PbfMCCflNTZ0xYYyrkv+z56zk94FmXSjhBbcd/L2l732QwWG50VHMeWPl9tI2ZOsLhE1dqQaEsxbxUbjgOKhdCSfVtsKEs7SKXWY8QZDTsn4pnpJQZEMhSAOygjwmwwOFLJsOSJraS6jGgqCq3YiZJkYNAeckjJ2Rm+vDBd3IEIkkcKK+Cj8gtMlYyzXbY7hg2vMIfrJ3G7VvJQjMNSy3Vwf7Wk3yg5GNOgeIvbLwnU29faUPkUsVgQOWZAN5mDAG+tTAXvHY/8tBKIEm4ArSSneiGj25WxrmF8MjKBOiOG9R6tevdiRlnHpnB4oj7AZBBT8rtf3YcLXwEt0WVlDVU3EhwbYU6Dw9ABLdHbEW+f8jZt0f0K/VIFDjWxqmILkd8aqShyF+9ANSP6cgOZepzeCEHDxGAbpyHFah3UzXDQhgxctaptwR0LNWtRrH9JVdXuqDkX1Us51TIdXXJTE5Gf2WfVGY+MG27nUcOHwM7+gRoDPE1BMShCK4CoBk9H3ib0teIPRjckrUsEZpj/lcNhTZujz6YlZoj5xoBquLLSr0SFiJiNzRqKzZoX69lY3MegMdLXG+yqF+tLFaFDe0ZkkhDOmIyjEhP72jBcBY28epEi242YOuIYjh1W0ltU8JOciSYJZ6YnrQ6OI4ogiQAcR80xdJn/2HsEvhC+DyeW8Fmqk34UnquYhpK/ZfOuAUuS7C2+Cn7IDY67OlVlg0gMg0S2BgZNVTn09iM2kGxAIGebit0kegYmJCx01Hn+8uHfOG1kpDz00zTxxbGlMCDy3gfibujoUV5K1skYNqucT/8c5hEX8oYC3k5FX3NSQ4pC4MjXDEt1abVe3my1Wm0YgykZEt6M6lfscDi52IvqXDqrajyftRa9ugHPlgJZc9tKnP+tw9pTkP/LIGPnlVmlUdmP9UW/rIgQFFib4K6RyydeXU5Lk5fVzftnbJFSIClWaHfbRJ7tNw+eaBtHvopPLNymLpvGOKuzeHqZWbfuwOKmfzQ+gJ8maFZ4w3/RhOLNZH0YlmefKBKVTneDV2tLXValdurm8Ph9jFvieUtUWWSGFDT3WBHNVsRB32/0z3T1cZx9g91a18TFPiB6mCgHsiirYl58wG9GWfyQAO689Vy6t81cBy0xkr19ZPhzP5bfEZgoJqvyG/vN3X4PO0kOxbiTsS2+/soiHD7rx00VNP+1WUObKBWd5IcT/ApL+Bac0deP9nFM1whuA+HYPm3iZEsKpdX5cd6NhxVZSaRe4mnjmO5+OT/rrXJheThGnEURdO56lOCd+ggmVnd7xPNjo8TsBBVMLDKc+c+s6ixtHlTGWLAwzhw09TXMFSxlqDPjn8BZpcbzlp1B/i7RWWog1nlnvpQTzOz9NR2pVmGEbqFNwAmyTYVRya6ND2lqnuwnUMExb5vCP8b1Csg6OC71tir6ZKbzhFEPFaKS3uDC4XgHwiA2JqtsydFD7LM286R9kityHeOYWzzzvsW6BrECd9UE1nkJyx/Um3/0p96zd/UYc7vYh8bB6sHCi04El8G0AYyidCh6JRcb/ytPY2x9WpGpRNn9oFjpPadAO0b+hoG9RLxRqgEbfqWBSj+jdvOAhm5qvEjzS6drO5/1ed7EKVXaJFqTxRG57ZuFYtgzbVs4yDm3I8i3/6TXgzqDMT2LpLdbeGQnYrX7Ntx9u2nFeD4lBM8xI5CfUV3jWFrBKNYaLwLjCajm1GFt5BDV1bnyoUK7j1QhQz8pk/t9fjEALfm+WNWI5MIZ5l9SUzKxvg6Sn7cpK60GSyRRBS0Z8CYztSE96+W4rtE9Ol2/JSPFeJKZVXJVOeU1JULsWKEh/Wd5k8GbqcKik1muu3jOc9KAxOGAj4iOvKFiujMuXGqtijxeKcV74z5ufTATwJ0w0TwOhrVP7tx8ClRWSrMfOHhXDixY8g3EU1AmLp/ELDIBFvrR0Y5EQF1cCOz5RDZSLQXHV+ntARU2HPXk6Cpu6ZV+jLAhr3PB/VxcSBzy49wIeCIQEIXMr1S9P0fix9gRj95WtxIqFJL96qEAUH+O5FcfoQBqHTm0re5wC6Gm0mtC/Q9MqFAlbouVVPNy+K8hE5U8v3pdbAWNAJ5S6XG5CatBBoc2kgh/+zmBKmCfodg6PNV+jzRSh+3fJDiUz79iOcxyDteGm8rk9GZS6dI5MudbzoA1kjAM0aXjHyIeS7fLaUm8X6WvWjpH8tmJleAa2GAOoQs1JBmIzdoRh9as4rahciGzNYJqPqA/WLQZNyC7ULMF4c2wiXh6q6Rzx8DdMnkrWZ3XTW+wmQkFSQ2JVvxR6ae/Co8ZU3DKG8JcSgLj8rmuoWL5Ocm7Xq+IwXSEgN/UpG895Sy2f91INL1cr1IBaU3gSI20g9vdRv95kJUeXv7QZDsqGnc74FPLSTSno54Un7hFgy5vJDpV3+ok1wldQ4cnJBi3edAbeThHQjU5/fu2aeC4O1NrJzMa0osrWz/PQ4mTMfbL0ZmaufVgWzQ3v1ZNcFTDtlydFP2Z9vVvlwqvaF/syb7P47OkwDNE+n7c9hW6PYPbSdhE/ALG5aGJ5dzgP5g+iy+onJcfFQ73vIgvG/Bj6dwQwhJFHaZkhDCQBQZwQT8jPqvwOCYdNKZUVRU7ZghkBUwkDov2dmej43mRIoMrA804juuk8xNEWNf24uiCDfmsKA08R5uiI23gttEl1LoQ29EKry+I29682onC6ZyfKdQEt+A795Asd4TfkucQMGyds033vIFY6ERKsxc/qEyHzju321EfV67d7dDd3RG/btuu00ny+3fPKbIwclT1Sef8TiLpDdtynevypOsIo/Sq8W1dO7yZf+jsgnu5O52ldaCoomYt0e+AioYkhixLTeoZ0w7S6SwS3fj8cRVDwqGrABI9/VBlJBXdUoVEO2/7M2nbeA+j96IhQkr+VOl2jU1oO/rb4TsYGXhQ/7JgkLVZznoYZW3aScyzPxv1Wr8zbnW++2GU7PK4B0X2dP3+ZJPPpyHgGIh/WLC6mJ79KUvu5MWz7L8092G666IflsjX7n/uT/4myDzitVjp1oezj6MdNxTHQkO44KUIarsTlEKRD2S0YxWHb/ko9lZevALjIUMAE3zo81e63BDGA/iWToTb1/zmifDelxFHvMh0EmXEgV8Lgg7B5M2dSo/6J29GX98QyN3ya3FQa7/tTyu2noygtKAeVQY3xyPcdyL6/i11R4tg+sW0iWrrTvey1zfocbI8f4mpJhOAUpR2vPRRv3Re6bFjPeNjpVqHZtCfNnUxmflh3DpII7cVC5W2R+t+xuHfWXHFPC5Utv1z+ZvSgUUJ9AeauqT63/xST/O95CZZ7xyIyHJNv/1Eu0ZTsL7Ch1pwAD2t093myRJvu6IUua3R/Hq9Dv/XQ5VXPD7tjIXCoZ5Bb/rabPcxgunSU6clcOuO0RqTiJ9zCePWYYQhmyN/3rq7l0PS31CtndOIYjrfDm4kM/SOt2lskVeV/B0/K1ggvxWppBiQLFLBaP90NbT3AFep86uHRSF/kGXTe+9Z9vDPgm1Y15h14O3gk2ZXwdWDsf6NQ7a6aRF1FpcmyAdqaAsXc0bUx6QALX7x7JVzaq+7a78gpd3sDDe0v6nUT+rcui56PGyTLy+D7SKXkcBkLMz8WJFgU1uLMaJDxM1uutaQVv9PLjo5I7ILh7CEBZ9G/mPbadhFXC7r1fwj6U0fsAO5wfo8pGbrSO/emtvIptUahV5ntnwkP6IabhdLpI5XMz+DQEot5iKXVz+TQgOtiRhfvG2vrBAU1dSoGPAiRRuCi7E3VOXz/4jEeeOmTYEDdPQtSD1C3PYRcag4viK9aznz+DSST84qdS/W73C+RUrq5X+bz/+USC3UH0RsC9kamSRX4r+HJeInMJ7tJRp5dhoskaiFBr8l8WtzIzL/DoG1GGUppgvt9v+SNMx54H/zCZzUcjl9Pxi2JFkn6UsVM82hhnPQy7Ww/PxN4uPmpnuLLsr33Oo1EhYQ8z30ViJsfbc5OQ6wCBBCRqvFhRAPPIbLLwz2Jje7ANYkm5TIkH1bO3vf+3juYV4u/yYSt30CwxzPr10bspBZIRmqXEaqBCXM8HbE1krMeJNfLRTSV1il6lcSkDNp+xr2Gqgbhr2B479G5H+K9LgNAdhPQ5YRVWoa/4/vigxCXE9dsmJtVn2s+DIiv1KiqvxGZzbcXqg4XyKDqDxK7lVB3OqP09wrDaU7/I6XTopX/2rUcYUjsupIsZy09YbwC2LIdsMyhN5rH36VMIyk7X2iCtICK3H/CLL14hhrFxIYny/Rk+jzCo5I1FnHJLUsYgguvuwjYI27zqAwHMRIoZAa0XO6U+1Xpz07gy/wNttv1CeTrGbUHjnnSMOvTEUkNhdAFe3gqSrkr2bObEwtCfgv+6KcfnfkK+cvlx6q3CiUgALhjLcPpQK3fTxda7/GZWON/xGU+vjz/xavTdYrfQVNG81B8BgHRVPzPXfGWM7DtHyrN93N79wNZcltBUIumKB5BPJLltY9yeVoXBNF2ATX/asXlun/JRhL0JPt+QHPVL7x23FmOvGniwdNVsGj2H+zbcH7e3E3Z8b8VsSzMad+OyXxDsd1XiT+MU1kClJlPeLLmFbxatWrd+O10IvPWXtTqGedFOD65Mxw/5nfC4lAOywO/jjGnwZIu8rk5Ts4j1LPZKv44OKCkNpGcMtjBL3uVy/ZNkKufor6KeqnqP+XUU/GJAK+ULBzsHCzxyhycblTMjwaFBeqVEVUl5Im4DvfhDaKnFIR2TW5Cm4KZynuTRSJHBWSepPH33Mbw+8QODPuzow9gwF/LpPj4gtHnD8vROe5AEMqy76e5NrQFxMbOPt2ZrL0w0F9dG9nLFq+Ch7BkuZgWFuEClSuHG46IhEQZgaj9CVl/2gEr6+GxXmkNCgineYGaN6+Puc5vgCDA9dUp6Pd1wiua9YPY7LejS37ic9S6Ze22K/zVrEVhaS6PGhPcZC30zZYIB19PH8TO1CRneHbcqY2Xz9HoDlU6SyPE+AQzlHU0B5Qd+aHmZkjDfdhQBzDeKSRyP8zMf6WcTl4YT4OtRJawsx+hU4vh70gsglMmTS6c4TkrT+gqUVcFiZpa0bQ7F3i65BEJzGmUvsl8H1bT5ih4ZfboGKep/i0meTP83SaUNsNRjWaUaWiS4ksFJcsy9ukYSf94uh4wvp57go56cL4CfOYZItf+SLRtv0rcVPSNdVbdqOSllTmZtcFMeKTLvMz59aTJkBRfc2P+WQ07BWu8lIxrVo0B1SBkkAmAJ1wxk2IXDFtT1DT5tiCDUxJZ/jFT+b8lAcVX9oqlmag/b/QoTdDeVb+8Xz+OiL968GBWOzfQCB1CYY7hvYixTGkIHWwU/HRE5QlJ43U6bv8qnF3g2y85XPk/Nei9uE1nDK5XyMo0sXS0Lql9ZAXSfTc+mgKtc34rySVHkr07a903dCw2vOG9jwve6kmj8hnwXGK4hru1YA/l5ubbuP4MsYZYPAbUveCOAlDzEinbPtrsILmjGfpkvUgSiyyxUpzxGHJ4GQnDZ1lJRQYIDrAHL+C6mCffZKYy+T8rnx3nsXvQLTg0zzTUbquS00L+Qvy2W2fBOn34IplL8WKMMMQPfLtSoApqfcI5HmODHRu7Y/5Xk3WMhCtSfKeD2sk0u9iaQmRuwyWDAy2AViMboagM09Ua9nqcOVjSXLLCGppInDxCVbYPwAtfoKckAXolU9QgF+9/9WnqJ+ifor6/wR1VeNhnT2QpiMcebyetXrTX3eQtyLutdl/M97OoJwO+uBfx40Emqot7vYtS0LDb+rqMTuI8Xi7fI8VG/Hcn2+d1ZfGa3X/pibil0UuB81jio3ZwX5UAqT2vTRZbyKX77MPL8RAI0Uf25c/QlV/aFowNzfMwAHzCbYl5+mkp5P+FyZ5iyewVus0DP4pgr/bqiYqMkshPROeSSRObxzR+HZqCIAEE2/y7jkFustgDFM4whU4IYUqGAXlQFHvIyMv/MhXUWaPkMdamtnl8vlYsrlkhN//ve3+1RQsYx8vZdjoxyLgSSFFsDcAFX6Y7Ns6o9VMyouE4OXNzE2PnKJ56wiqo/vFepijgWSoSTa5TuRel4a9R6x1xkUz6LC5kue7KCe3ThRdLdRZoHaksNJB5yaDkq9qy+TkOvPXg4jtcq5iIB4zUcxX73GXyBQUoSs2/THG8zwVcj8ql5S2NetyjUqffJ2bHSRre59IKbsEDTbouuhtvIlMU4kyEJetCWECSxUYj9NKiYwy6PQW1Gp2oB43jIYCeDSrGvmhocucYZkMeEdiBHdqUnhDU8XQRtyIbONx3154ipiIAh5FlLg3vF2B74e3VyMuaibTjqXBFkpeqTZH2AITt4ivkOiy76pVw0r1QiUj8ohBl42qi4BfxPdRQHOSt8LJyRddXhWaI+6BJGNEEYK9IRFvVaeir03q+rkJyscWqY8rqLw8sTQUn5a1qGbZYtwWsYwvWFJ2CfGWPI0JoEFOk5mKXk0X6wjS72o+z+ffIfq1gkaJhBOCI/MzGrhcueBRh7K619u1NPvVw9xiBlF7Si20+/tXwG2aFw8ScWuC9EZUVjiL5ofWDTu/lvPM1KyWms8L11ccUeXXohRkGTSpI+l3HhwHxBIV2raiZUZ8iywIUWWWy81NN2BzkXfm6ro++z4odLg4e2vfh7HiK0bGBYWyAh6qUC3SbUGLJy38PxDp1d66VKejO4bdgwM1kuMSqTqXLFQ1IvW8ystLWDrUabkCoSDEf92Ae8z+J+IKtvGlPdyjka9XcrnZd6U9zHmLI2fJMZNocX8G11U15cfQUcGwSEAKFuu0ejW6HHL5VZGc5o2grsISAxL7XcRNDVc7KdRgBUJUKVFXNsOyuQzixGNuUFrnCaiqfMyklyY2dzw2D1nw2eb/6aRSdSPRyZRwhwp4ctG/agSkpTlPcUEsTJn9BOc+NY8oVA+QeI/h7B4fgHxvfhjVusFa3AB/1HLfCSqw2BDfG0/XRkfNv7gL9vINgcsijcCKEsT9fI9v95o9px7/uIRLR8i+XW8NJWMt49hy0tQvUNpvMeVcGqiBb2KVy6cM0SISRSDnPMaSLaFAeO+nP6UrUKDMqhodTMcuKWggPbbO6uC4Ns/ImkJSWb9vX6Md8/cjnyOViovN/4LOKyHI/4967XXZ/ljP5trozAYLNksxUJNePMZ/tFlu7Ii3z97TN9CCS3+aI55O+n85KXtkuNN9lWZPYVCbT7LWPz2Z8BTkKchTkKcgT0GegjwFeQryFOQpyFOQpyBPQZ6CPAX5t4H49i8zTvktL9kZG/rol+WS0ZNMNvV+EzzheNS/XPbAi6BB0nTf8U74qsBDBYWUN4d3fSenqxb/my+p8E4olfhT7+0Lm75La8W2/7JzT5rliUCRyDHUhpnah+m0V2inKtr8ybdmp/s2UytWN6Q3YBvwDQQraZoajSG49ebe8A8aaE6NyaWp72hVL7XBbJwQx7phSAtsKAIawUDtlHjQt9f7WMpkhh4ykNJZ/j5gYNS3l/iGsGcib2tbH7CBIj+nNlzZ06nqMY3moD3dXeAAZGbQ+OQvgHBFt50covTdy+XbEiS69yfRbutRDln/LtNzGe66PFiOvt+4Ew71JGvyE2yA7+4D3U7PaArNvkrZL4rgDZGH3hHhdXt8my41BUOdzg4RJ9oFI/0Z3tQ99Bxm6schBZjX7/FXH56Ct6Rizxt93GWU8bcblzspoxkU3xEtjGlTbuqQ7XlLqeMEtrrYy9i69GGUaQwkBcHo1LFm6lgJqpWtLRlradbkb0q6ktGw9l2qAU812JVGYyccuom/JVM6AeoEoAmIR75ZqT0wdYPluhGYPKaOEBmEvKHOcFp4ZIihyzxJ1n5kxQ8vJ9MFKj2xXwco8tksk+2E2hb2I3idGxuU4JXfXunB+btRoAyp15IqT9jV+EFK5esiSYrlUlxRSFzbwsJFrQpgPawsMkav9EsezNkG622d9zbnVq3kJOpaTghDwuQ4UAsMg3RYNDi5x0/2Xb22jV+fV+JsqGgsUIfTQsRhZGSQnCOcvnsl/53gXDsyf0zSAyzWaLoz0YAZgIRl8pc5z4r62zoeEsTa0OZmE6MGAXTbBDEKErDRttSAuJQo6s+2jotby86STnd9lV7APqw9bDRlzvnR2RX8DThZfD5b3IOI2rY4iPuVGXg19M7kYA2JZrJNnsKENlPp/HpM85BRfCsWO3liCGibX06mj+EUKN+CIJPW3W4vlc9LY3lOdykuD5s4KWPa8agC9ClEXJqy3/I1D3q58Ch9py5tn1o0Zsv1q1ddjiAQJD8FcOFi3AauqeznWjcdNSHpNBq7AFtMq0niWEO5u6mQ9ehj1/RVdXAc2iKS8tIoc7d55fwW5qcsirsoe4S8ElfQyq7NKT+1SXwmgzCc0WYXlMaXy8fMFwdIpYOShjQbz//BR4sWqtcuItACByVzZs2KwSe7Gab1rZwfvYSvdXl9Jwta0vmnRAC3oCm1cOggPFk4uhQWCxJCN3iWhtrCMFQ0QwqKLtdIJYxmiZNQIM93mJu0CLdLlrE0ZOd1R3Sc7VdONBONoO885aBXb6wsgdMiXcj4DS0tJXVVyFbGXK//ejXEUxylcWPPjo0v9iptK82ykLaOGpw7nhMYxx2a7JKspaAZ40sT8UkyM6EkNxsV6JlXvSX+vTyMpVB+K5pKsJQixDK/ryBK70sJ4hEE2aBEPC+39epksz8VX4LQqva8ay5YrB43rNBnNkhVSwrcYxz32KDvLEOy1ogZ9ffc85eq9rQyEtomrvJGeSfGLN+hJ71S6UgVzTk3hpvtuzyQQNYFrnCXzgFO2T+WtTqCNrn9hhV/t57vnOuVWN/2qDknanfRdhUHYM4KBxNCUlYLr0GX7wVcNHSG6+50hnO+DWIqPIhvEV9UqvpFRbgjMj1USHhfZiotJNXZEZZqHErQT7wRuBmebnUFxF7IIumPJmtH05WEdM6Ic3ghhkTJDNc64EKv4bU61K/DFyreSFNqC0jr4aUbhvAq307o8XmdXcacNHigN6YG6bXbT7uziIGkxp4N1M92Z7BEJrlSb6oWQbUi6JiI2M+t0Zu+1SFaWXwpTt/l7BKwUynvei0rjhQOBQFSMVEGVNlA0rDrI7ZCGUFQYCU9OoPFWU8SKq4twh64necWrE5cuNvkNdiAxE/7lm0cetMSaiT67jLsm/e9/fo5o5FwaHZsom67MJePoZ55QOgRRc4R4Pvou3se6D7XQkBuoDXzztQuwGHdlUWpkGObLQbq3smG01LU7oQc55E7AfNM39pLvCIvSAKvV4uICmY/Da49Ng4WTUR5BFFN+AVYhmDSXUkLbHaX1petvqVJ0zIgGiMJZmtV+UWfT4hpYyTUErrPKyf3gJyj0wI8Yfb4ybG1Tn9DCw5vbfemH3mvNxCyjtJYvANRYm7PhVjs0jI5ZDoIe0OSElD5eWQ/49ySrOpI0ceRtlVQt4qsUrUK3zw3hq5fixbl3ViVCHQKIycOK+JpEcGJpj0DwVitgDO0yIJvsh+/683tNradGsS5IvuxO3q4wiPZfmTfkvIcq+dIGry0Q+DaxcmjWHee9AptDK2C03o8pccUS1a75k0+sL3DC83YTSmqqhx+XyQhPRFPnjzHEgjJdNoOwulATn5dcj+iNdezumjzoHLrhqFmZDQaSC2TB2AleQ6jcvHEzhEZq2Js51lvvaHuHnPkHfFsaWHDDXD96lJPxCZruzdslwnE1sGHsllvwXzbXFm39kHYWefKNLDXudnVP74r3lszv3LYTtovXTNfpaJLWo5LBOa3B8xF5xHPapQpd9JsoyfIbFIu5LT8vbG2TJ6jas+nd++gfjly1xumvxO+WepXH+/27bZJV6Add63w/ZvCpYWDlL3cViE8edATGCW16uDLQtK4B6YJ8SutGG/Dhj0IG2fqlg3qjz6Ux5gpsqgwVYc5gSzrRKw75bcXWn4RMm3UWfz2nIMGj+Ne6efwCGPu2I6EBxI5bOFLgHoFeKqR6EbhHJ+egJKvEV3koU9GnJ6cbmMho8lOfhuGAMuto80soV2PdevbsI7z2NLDWPtJbJc9ngaYMrTiWy8IvOL7IeF9QqRb8nqaMvlfZKdOckuQntnnKEeBVRz7afRSb5UUC114Dr3GTTGEX3F+LUcY5uL2B0b8AGvSTpqaWgLHxWFBYNE5M25c5YmEMtdjD3tj/uoFLMnUol4+S6zcxsdoOZGec8QdbtvycrOVciUR797lnZZQJq8wkYH4dJrJ5BKMI5C0NQSLSuRSKbm9OUTWWPte1ndCuKSx5OoKLVfMmD2sHLM/iGrfz3CEArFn9wnSXRmHRCt1fPeQXhkenTpNr6anIzgO5wwmOrCZov6N0aLI+x20ZsFy65Ian7LNJBmnZ2URLE5CeyuaW/+cxnggZ4a18arSd7mdCg85NndDvkrdXPLOrYXeaAGJ3kF7GKve0O5sGvMkLJiOuqkwj0kzM1AASw2cTW7JGyaG58fWXOwDWwQDReZAvXZHbpixYtfgQCz1LqrCHKE3bSSdPpMnCuAMr+S6Fl2qXY9l+GR4nAU6i8aMA7G0ysQyGZliOb+fX++gK0odfzjhCIgD8d6o4i3OD/v2zNiTrwCvgkvd17T2zekeg9ZZ2+Y7roecb5g+Uu/56g+5x2Z7XZh3YMyBMHjm3z3VjtTicDIpp9RzgThtBrmH9pWQ1WP22nDGA1O4htojT+OemZYpD/Kd3rfQZAsjvzfOrYRKc3IPi1L6mfhOqV5naiI53gRdkc4KqeT54taxcYQ3DfWCN6kJltC7PDJ/AVLJUGwJ4/YqXycQsLuiQhbS0uHMCo5JVylMdL8zrHjfah0JiFsIMfz02uG6ZFkPYYI25e+5/bFGk+VheMwYoT3ZMwI/mrgA4CywFZ8bc+jDvYro2RIj/vmIJ/0tLe7iFPe9JIjaFoJ/YCINQezY023j6wof5Bcg3HL+xoYhtv26r2Ye8d362idSBmVaz1en2WK7MNBhzCLR37jmjrn1hPIxsMY1JHIUcbCXljCqN7G5FzeG1xIOM6+6+0VQtDY/PjxxyV3ztkGbNHO9lpHo1nLMhCb1evGA2WJP+E29csYYg2rN3fxA+dbnaPee02tzKk/b43z594bvrLFlfPfmMnlvakqC9dQzyNYt73RwHb67TplcnTPtYghhA0Wk/sDqipGGLQRpr8gwfQ0WapadqoL/xwM+KQ8+ctRR+afGJh+WRb5rsCBbbVOr0Jv80clHPX32FsxZtFfCZfLylgWT/xTgkwu1yQpvqdDuFshXpD4o1ca8PcZnD0qrE/bLVufmYtWWd5j9XHPTOPPMr+g2OBnr0UleS2p4znclqlR0eaMrAdjfqqB5xb9/ukRieTJhcQtFkztFG9yS/W6fjAn0T0mlpRQ37n2MB8R4Tpnp0rVzS/mbrK78+VD00lZT78LRpZ7KcuAZ3w2kG5yC0aD1LIevUEX1ikQa0kiG+aMTjt216dEUN8gShRR2JG4DCB6jiGKN8OhF7yRHyVU0p9eE3m0KIUzaPG5thAg7cUdIu/8Ko56xlnK3ZhpzrOUvPwx6e4DXPG9mW0mK/NoxYXKVVjcGogfry+UrMn8hdL/o2Ue758+mjjKpLUFRYbycidSEv91LtxBy1BLPh3qEyWIqLg7xmhfzthD7umVPd/+GwuH0Do3kQMEEqiDrDvxsN/m2cPI8J9Ozud5UqnX0bSFOGbVu47hquIOXYt04fcVzeMRwzJ3rJNWZse9wBHSzo7hK7iWgk5P+2lB5atbQkduRniw8dWu0KDdZTrOneEatjPuGuFBfW3vBxTsRPLZ0oist4b7CE756QRz8a9+9sOm+izI4vq010b3ZPHbXdN/4/e/2sLZK35GQdziPbpM228c5zPTpTjrji111pilvQ5kx40Jp3ZhH0fYAesWRHGSmf/2oV86ezZqXpjEHZV8NEiAKTvlubE7HOG/7S+OfmeZ1367qG5Ge1rY2j3/D0dls+iHiet/48g9Wv8/++ydf/A9QSwMEFAACAAgANWOWSdZFKylNAAAAawAAABsAAAB1bml2ZXJzYWwvdW5pdmVyc2FsLnBuZy54bWyzsa/IzVEoSy0qzszPs1Uy1DNQsrfj5bIpKEoty0wtV6gAigEFIUBJodJWycQIwS3PTCnJAKowMDZDCGakZqZnlNgqmZubwwX1gWYCAFBLAQIAABQAAgAIAESUV0cjtE77+wIAALAIAAAUAAAAAAAAAAEAAAAAAAAAAAB1bml2ZXJzYWwvcGxheWVyLnhtbFBLAQIAABQAAgAIADVjlknoZE7o6C8AAOlbAAAXAAAAAAAAAAAAAAAAAC0DAAB1bml2ZXJzYWwvdW5pdmVyc2FsLnBuZ1BLAQIAABQAAgAIADVjlknWRSspTQAAAGsAAAAbAAAAAAAAAAEAAAAAAEozAAB1bml2ZXJzYWwvdW5pdmVyc2FsLnBuZy54bWxQSwUGAAAAAAMAAwDQAAAA0DMAAAAA"/>
  <p:tag name="ISPRING_OUTPUT_FOLDER" val="C:\Users\Administrator\Desktop"/>
  <p:tag name="ISPRING_PRESENTATION_TITLE" val="（飞印象）简约商务通用模板"/>
  <p:tag name="ISPRING_ULTRA_SCORM_SLIDE_COUNT" val="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TIMING" val="|6|2|1.7|1.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618</Words>
  <Application>WPS 演示</Application>
  <PresentationFormat>自定义</PresentationFormat>
  <Paragraphs>176</Paragraphs>
  <Slides>22</Slides>
  <Notes>34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华文新魏</vt:lpstr>
      <vt:lpstr>Calibri</vt:lpstr>
      <vt:lpstr>Wingdings</vt:lpstr>
      <vt:lpstr>Calibri</vt:lpstr>
      <vt:lpstr>Gill Sans</vt:lpstr>
      <vt:lpstr>Arial Unicode MS</vt:lpstr>
      <vt:lpstr>Calibri Light</vt:lpstr>
      <vt:lpstr>Ubuntu</vt:lpstr>
      <vt:lpstr>Gill Sans MT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（飞印象）简约商务通用模板</dc:title>
  <dc:creator>飞印象</dc:creator>
  <cp:lastModifiedBy>zhn</cp:lastModifiedBy>
  <cp:revision>69</cp:revision>
  <dcterms:created xsi:type="dcterms:W3CDTF">2016-12-28T11:29:00Z</dcterms:created>
  <dcterms:modified xsi:type="dcterms:W3CDTF">2020-03-17T10:07:52Z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